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8" r:id="rId3"/>
    <p:sldId id="259" r:id="rId4"/>
    <p:sldId id="260" r:id="rId5"/>
    <p:sldId id="261" r:id="rId6"/>
    <p:sldId id="262" r:id="rId7"/>
    <p:sldId id="263" r:id="rId8"/>
    <p:sldId id="273" r:id="rId9"/>
    <p:sldId id="265" r:id="rId10"/>
    <p:sldId id="264" r:id="rId11"/>
    <p:sldId id="266" r:id="rId12"/>
    <p:sldId id="267" r:id="rId13"/>
    <p:sldId id="268" r:id="rId14"/>
    <p:sldId id="274" r:id="rId15"/>
    <p:sldId id="269" r:id="rId16"/>
    <p:sldId id="270" r:id="rId17"/>
    <p:sldId id="271" r:id="rId18"/>
    <p:sldId id="272" r:id="rId19"/>
    <p:sldId id="275" r:id="rId20"/>
    <p:sldId id="276" r:id="rId21"/>
    <p:sldId id="277" r:id="rId22"/>
    <p:sldId id="278" r:id="rId23"/>
    <p:sldId id="279" r:id="rId24"/>
    <p:sldId id="281" r:id="rId25"/>
    <p:sldId id="282" r:id="rId26"/>
    <p:sldId id="286" r:id="rId27"/>
    <p:sldId id="283" r:id="rId28"/>
    <p:sldId id="284" r:id="rId29"/>
    <p:sldId id="285" r:id="rId30"/>
    <p:sldId id="287" r:id="rId31"/>
    <p:sldId id="288" r:id="rId32"/>
    <p:sldId id="289" r:id="rId33"/>
    <p:sldId id="290" r:id="rId34"/>
    <p:sldId id="291" r:id="rId35"/>
    <p:sldId id="280" r:id="rId36"/>
    <p:sldId id="292" r:id="rId37"/>
    <p:sldId id="293" r:id="rId3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5" autoAdjust="0"/>
    <p:restoredTop sz="94500" autoAdjust="0"/>
  </p:normalViewPr>
  <p:slideViewPr>
    <p:cSldViewPr>
      <p:cViewPr varScale="1">
        <p:scale>
          <a:sx n="72" d="100"/>
          <a:sy n="72" d="100"/>
        </p:scale>
        <p:origin x="-588" y="-96"/>
      </p:cViewPr>
      <p:guideLst>
        <p:guide orient="horz" pos="2160"/>
        <p:guide pos="2880"/>
      </p:guideLst>
    </p:cSldViewPr>
  </p:slideViewPr>
  <p:outlineViewPr>
    <p:cViewPr>
      <p:scale>
        <a:sx n="33" d="100"/>
        <a:sy n="33" d="100"/>
      </p:scale>
      <p:origin x="0" y="423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DFDB94-C0FD-4BA0-9D76-8EEC90D8BA37}" type="doc">
      <dgm:prSet loTypeId="urn:microsoft.com/office/officeart/2005/8/layout/vList3" loCatId="list" qsTypeId="urn:microsoft.com/office/officeart/2005/8/quickstyle/simple1" qsCatId="simple" csTypeId="urn:microsoft.com/office/officeart/2005/8/colors/accent1_2" csCatId="accent1" phldr="1"/>
      <dgm:spPr/>
    </dgm:pt>
    <dgm:pt modelId="{3CAE383E-9E0A-49E4-A837-7F9C5104D610}">
      <dgm:prSet phldrT="[Texto]" custT="1">
        <dgm:style>
          <a:lnRef idx="0">
            <a:schemeClr val="accent3"/>
          </a:lnRef>
          <a:fillRef idx="3">
            <a:schemeClr val="accent3"/>
          </a:fillRef>
          <a:effectRef idx="3">
            <a:schemeClr val="accent3"/>
          </a:effectRef>
          <a:fontRef idx="minor">
            <a:schemeClr val="lt1"/>
          </a:fontRef>
        </dgm:style>
      </dgm:prSet>
      <dgm:spPr/>
      <dgm:t>
        <a:bodyPr/>
        <a:lstStyle/>
        <a:p>
          <a:pPr algn="l"/>
          <a:r>
            <a:rPr lang="es-ES" sz="2000" b="1" dirty="0" smtClean="0">
              <a:solidFill>
                <a:srgbClr val="FFFFFF"/>
              </a:solidFill>
            </a:rPr>
            <a:t>COLABORACIÓN Y </a:t>
          </a:r>
        </a:p>
        <a:p>
          <a:pPr algn="l"/>
          <a:r>
            <a:rPr lang="es-ES" sz="2000" b="1" dirty="0" smtClean="0">
              <a:solidFill>
                <a:srgbClr val="FFFFFF"/>
              </a:solidFill>
            </a:rPr>
            <a:t>NORMALIZACIÓN DE VALORES</a:t>
          </a:r>
          <a:endParaRPr lang="es-ES" sz="2000" dirty="0">
            <a:solidFill>
              <a:srgbClr val="FFFFFF"/>
            </a:solidFill>
          </a:endParaRPr>
        </a:p>
      </dgm:t>
    </dgm:pt>
    <dgm:pt modelId="{BCB66407-E177-40E1-8818-C0D7370EE0D2}" type="parTrans" cxnId="{5F366F26-8207-4283-B275-03A0E237CA36}">
      <dgm:prSet/>
      <dgm:spPr/>
      <dgm:t>
        <a:bodyPr/>
        <a:lstStyle/>
        <a:p>
          <a:endParaRPr lang="es-ES"/>
        </a:p>
      </dgm:t>
    </dgm:pt>
    <dgm:pt modelId="{2554DDDA-C6D3-4EB9-ACA8-B2E8905E8850}" type="sibTrans" cxnId="{5F366F26-8207-4283-B275-03A0E237CA36}">
      <dgm:prSet/>
      <dgm:spPr/>
      <dgm:t>
        <a:bodyPr/>
        <a:lstStyle/>
        <a:p>
          <a:endParaRPr lang="es-ES"/>
        </a:p>
      </dgm:t>
    </dgm:pt>
    <dgm:pt modelId="{6CBB05D9-49CF-41B8-806A-EDC9E074D85B}">
      <dgm:prSet phldrT="[Texto]" custT="1">
        <dgm:style>
          <a:lnRef idx="0">
            <a:schemeClr val="accent3"/>
          </a:lnRef>
          <a:fillRef idx="3">
            <a:schemeClr val="accent3"/>
          </a:fillRef>
          <a:effectRef idx="3">
            <a:schemeClr val="accent3"/>
          </a:effectRef>
          <a:fontRef idx="minor">
            <a:schemeClr val="lt1"/>
          </a:fontRef>
        </dgm:style>
      </dgm:prSet>
      <dgm:spPr/>
      <dgm:t>
        <a:bodyPr/>
        <a:lstStyle/>
        <a:p>
          <a:pPr algn="l"/>
          <a:r>
            <a:rPr lang="es-ES" sz="2000" b="1" dirty="0" smtClean="0">
              <a:solidFill>
                <a:srgbClr val="FFFFFF"/>
              </a:solidFill>
            </a:rPr>
            <a:t>NORMALIZACIÓN DE RESULTADOS Y DE PROCESOS DE TRABAJO</a:t>
          </a:r>
          <a:endParaRPr lang="es-ES" sz="2000" dirty="0">
            <a:solidFill>
              <a:srgbClr val="FFFFFF"/>
            </a:solidFill>
          </a:endParaRPr>
        </a:p>
      </dgm:t>
    </dgm:pt>
    <dgm:pt modelId="{85F9DA92-66E3-42EF-8DB8-EF11FE53EAE1}" type="parTrans" cxnId="{FBCB6507-45AE-41A3-A685-261FF2AC2E34}">
      <dgm:prSet/>
      <dgm:spPr/>
      <dgm:t>
        <a:bodyPr/>
        <a:lstStyle/>
        <a:p>
          <a:endParaRPr lang="es-ES"/>
        </a:p>
      </dgm:t>
    </dgm:pt>
    <dgm:pt modelId="{EA5C7CB3-6743-4BA1-9D81-5253DF1C6536}" type="sibTrans" cxnId="{FBCB6507-45AE-41A3-A685-261FF2AC2E34}">
      <dgm:prSet/>
      <dgm:spPr/>
      <dgm:t>
        <a:bodyPr/>
        <a:lstStyle/>
        <a:p>
          <a:endParaRPr lang="es-ES"/>
        </a:p>
      </dgm:t>
    </dgm:pt>
    <dgm:pt modelId="{DB1D087D-622A-4B21-A945-37789BCD2456}">
      <dgm:prSet phldrT="[Texto]" custT="1">
        <dgm:style>
          <a:lnRef idx="0">
            <a:schemeClr val="accent3"/>
          </a:lnRef>
          <a:fillRef idx="3">
            <a:schemeClr val="accent3"/>
          </a:fillRef>
          <a:effectRef idx="3">
            <a:schemeClr val="accent3"/>
          </a:effectRef>
          <a:fontRef idx="minor">
            <a:schemeClr val="lt1"/>
          </a:fontRef>
        </dgm:style>
      </dgm:prSet>
      <dgm:spPr/>
      <dgm:t>
        <a:bodyPr/>
        <a:lstStyle/>
        <a:p>
          <a:pPr algn="l"/>
          <a:r>
            <a:rPr lang="es-ES" sz="2000" b="1" dirty="0" smtClean="0">
              <a:solidFill>
                <a:srgbClr val="FFFFFF"/>
              </a:solidFill>
            </a:rPr>
            <a:t>NORMALIZACIÓN DE HABILIDADES</a:t>
          </a:r>
          <a:endParaRPr lang="es-ES" sz="2000" dirty="0">
            <a:solidFill>
              <a:srgbClr val="FFFFFF"/>
            </a:solidFill>
          </a:endParaRPr>
        </a:p>
      </dgm:t>
    </dgm:pt>
    <dgm:pt modelId="{8C8CD983-04D1-4576-BE7A-0584D00650FD}" type="parTrans" cxnId="{A0923052-61F9-456C-B75E-2DAA4DBA4A3A}">
      <dgm:prSet/>
      <dgm:spPr/>
      <dgm:t>
        <a:bodyPr/>
        <a:lstStyle/>
        <a:p>
          <a:endParaRPr lang="es-ES"/>
        </a:p>
      </dgm:t>
    </dgm:pt>
    <dgm:pt modelId="{DF3F74A2-F2ED-4836-BD68-321689766A4E}" type="sibTrans" cxnId="{A0923052-61F9-456C-B75E-2DAA4DBA4A3A}">
      <dgm:prSet/>
      <dgm:spPr/>
      <dgm:t>
        <a:bodyPr/>
        <a:lstStyle/>
        <a:p>
          <a:endParaRPr lang="es-ES"/>
        </a:p>
      </dgm:t>
    </dgm:pt>
    <dgm:pt modelId="{8DBCBC1B-A0E7-4D09-9C27-BEAF1E2A83C4}" type="pres">
      <dgm:prSet presAssocID="{05DFDB94-C0FD-4BA0-9D76-8EEC90D8BA37}" presName="linearFlow" presStyleCnt="0">
        <dgm:presLayoutVars>
          <dgm:dir/>
          <dgm:resizeHandles val="exact"/>
        </dgm:presLayoutVars>
      </dgm:prSet>
      <dgm:spPr/>
    </dgm:pt>
    <dgm:pt modelId="{CA50E06D-534C-4ED0-ADAF-13AC74726B4E}" type="pres">
      <dgm:prSet presAssocID="{3CAE383E-9E0A-49E4-A837-7F9C5104D610}" presName="composite" presStyleCnt="0"/>
      <dgm:spPr/>
    </dgm:pt>
    <dgm:pt modelId="{DA42A97A-3C0C-43AD-BB7F-8FDCF9555C2E}" type="pres">
      <dgm:prSet presAssocID="{3CAE383E-9E0A-49E4-A837-7F9C5104D610}" presName="imgShp" presStyleLbl="fgImgPlace1" presStyleIdx="0" presStyleCnt="3"/>
      <dgm:spPr/>
    </dgm:pt>
    <dgm:pt modelId="{583DD817-409A-41D3-8E5E-D84C469EE0D3}" type="pres">
      <dgm:prSet presAssocID="{3CAE383E-9E0A-49E4-A837-7F9C5104D610}" presName="txShp" presStyleLbl="node1" presStyleIdx="0" presStyleCnt="3">
        <dgm:presLayoutVars>
          <dgm:bulletEnabled val="1"/>
        </dgm:presLayoutVars>
      </dgm:prSet>
      <dgm:spPr/>
      <dgm:t>
        <a:bodyPr/>
        <a:lstStyle/>
        <a:p>
          <a:endParaRPr lang="es-ES"/>
        </a:p>
      </dgm:t>
    </dgm:pt>
    <dgm:pt modelId="{7248B4A6-B098-4358-B6EA-69541E35DD29}" type="pres">
      <dgm:prSet presAssocID="{2554DDDA-C6D3-4EB9-ACA8-B2E8905E8850}" presName="spacing" presStyleCnt="0"/>
      <dgm:spPr/>
    </dgm:pt>
    <dgm:pt modelId="{07E1E60C-9057-45D0-B1B7-B7394255AA93}" type="pres">
      <dgm:prSet presAssocID="{6CBB05D9-49CF-41B8-806A-EDC9E074D85B}" presName="composite" presStyleCnt="0"/>
      <dgm:spPr/>
    </dgm:pt>
    <dgm:pt modelId="{DA83F99B-4CCF-4768-85C4-0C89CE4A17E9}" type="pres">
      <dgm:prSet presAssocID="{6CBB05D9-49CF-41B8-806A-EDC9E074D85B}" presName="imgShp" presStyleLbl="fgImgPlace1" presStyleIdx="1" presStyleCnt="3"/>
      <dgm:spPr/>
    </dgm:pt>
    <dgm:pt modelId="{EC9CAF8F-922E-4273-8B84-1C00192D92C4}" type="pres">
      <dgm:prSet presAssocID="{6CBB05D9-49CF-41B8-806A-EDC9E074D85B}" presName="txShp" presStyleLbl="node1" presStyleIdx="1" presStyleCnt="3" custScaleY="125444">
        <dgm:presLayoutVars>
          <dgm:bulletEnabled val="1"/>
        </dgm:presLayoutVars>
      </dgm:prSet>
      <dgm:spPr/>
      <dgm:t>
        <a:bodyPr/>
        <a:lstStyle/>
        <a:p>
          <a:endParaRPr lang="es-ES"/>
        </a:p>
      </dgm:t>
    </dgm:pt>
    <dgm:pt modelId="{4B403ABE-63D0-42C4-933E-7793A8099626}" type="pres">
      <dgm:prSet presAssocID="{EA5C7CB3-6743-4BA1-9D81-5253DF1C6536}" presName="spacing" presStyleCnt="0"/>
      <dgm:spPr/>
    </dgm:pt>
    <dgm:pt modelId="{2B0496F2-5850-4E12-A3BB-6854755241A8}" type="pres">
      <dgm:prSet presAssocID="{DB1D087D-622A-4B21-A945-37789BCD2456}" presName="composite" presStyleCnt="0"/>
      <dgm:spPr/>
    </dgm:pt>
    <dgm:pt modelId="{BB1493E6-BCFF-454C-869D-7FCE7931E354}" type="pres">
      <dgm:prSet presAssocID="{DB1D087D-622A-4B21-A945-37789BCD2456}" presName="imgShp" presStyleLbl="fgImgPlace1" presStyleIdx="2" presStyleCnt="3"/>
      <dgm:spPr/>
    </dgm:pt>
    <dgm:pt modelId="{98E703CE-51C5-4E8B-A7FF-5B59EC2A7CA1}" type="pres">
      <dgm:prSet presAssocID="{DB1D087D-622A-4B21-A945-37789BCD2456}" presName="txShp" presStyleLbl="node1" presStyleIdx="2" presStyleCnt="3">
        <dgm:presLayoutVars>
          <dgm:bulletEnabled val="1"/>
        </dgm:presLayoutVars>
      </dgm:prSet>
      <dgm:spPr/>
      <dgm:t>
        <a:bodyPr/>
        <a:lstStyle/>
        <a:p>
          <a:endParaRPr lang="es-ES"/>
        </a:p>
      </dgm:t>
    </dgm:pt>
  </dgm:ptLst>
  <dgm:cxnLst>
    <dgm:cxn modelId="{7A86F704-A15F-4AAC-883C-85077112568A}" type="presOf" srcId="{6CBB05D9-49CF-41B8-806A-EDC9E074D85B}" destId="{EC9CAF8F-922E-4273-8B84-1C00192D92C4}" srcOrd="0" destOrd="0" presId="urn:microsoft.com/office/officeart/2005/8/layout/vList3"/>
    <dgm:cxn modelId="{C3154360-17C8-402F-9DE6-C1C2CF71CACB}" type="presOf" srcId="{05DFDB94-C0FD-4BA0-9D76-8EEC90D8BA37}" destId="{8DBCBC1B-A0E7-4D09-9C27-BEAF1E2A83C4}" srcOrd="0" destOrd="0" presId="urn:microsoft.com/office/officeart/2005/8/layout/vList3"/>
    <dgm:cxn modelId="{1A7B9E58-0B24-4BE0-ABF7-D2BC918A0B78}" type="presOf" srcId="{DB1D087D-622A-4B21-A945-37789BCD2456}" destId="{98E703CE-51C5-4E8B-A7FF-5B59EC2A7CA1}" srcOrd="0" destOrd="0" presId="urn:microsoft.com/office/officeart/2005/8/layout/vList3"/>
    <dgm:cxn modelId="{17B094E5-B395-4983-BC2E-E49D039B9C2E}" type="presOf" srcId="{3CAE383E-9E0A-49E4-A837-7F9C5104D610}" destId="{583DD817-409A-41D3-8E5E-D84C469EE0D3}" srcOrd="0" destOrd="0" presId="urn:microsoft.com/office/officeart/2005/8/layout/vList3"/>
    <dgm:cxn modelId="{FBCB6507-45AE-41A3-A685-261FF2AC2E34}" srcId="{05DFDB94-C0FD-4BA0-9D76-8EEC90D8BA37}" destId="{6CBB05D9-49CF-41B8-806A-EDC9E074D85B}" srcOrd="1" destOrd="0" parTransId="{85F9DA92-66E3-42EF-8DB8-EF11FE53EAE1}" sibTransId="{EA5C7CB3-6743-4BA1-9D81-5253DF1C6536}"/>
    <dgm:cxn modelId="{A0923052-61F9-456C-B75E-2DAA4DBA4A3A}" srcId="{05DFDB94-C0FD-4BA0-9D76-8EEC90D8BA37}" destId="{DB1D087D-622A-4B21-A945-37789BCD2456}" srcOrd="2" destOrd="0" parTransId="{8C8CD983-04D1-4576-BE7A-0584D00650FD}" sibTransId="{DF3F74A2-F2ED-4836-BD68-321689766A4E}"/>
    <dgm:cxn modelId="{5F366F26-8207-4283-B275-03A0E237CA36}" srcId="{05DFDB94-C0FD-4BA0-9D76-8EEC90D8BA37}" destId="{3CAE383E-9E0A-49E4-A837-7F9C5104D610}" srcOrd="0" destOrd="0" parTransId="{BCB66407-E177-40E1-8818-C0D7370EE0D2}" sibTransId="{2554DDDA-C6D3-4EB9-ACA8-B2E8905E8850}"/>
    <dgm:cxn modelId="{679CB7EC-3716-443E-AEFE-095663ECDB8F}" type="presParOf" srcId="{8DBCBC1B-A0E7-4D09-9C27-BEAF1E2A83C4}" destId="{CA50E06D-534C-4ED0-ADAF-13AC74726B4E}" srcOrd="0" destOrd="0" presId="urn:microsoft.com/office/officeart/2005/8/layout/vList3"/>
    <dgm:cxn modelId="{D158FC3B-ABE3-4684-96AA-9FE424E72EC5}" type="presParOf" srcId="{CA50E06D-534C-4ED0-ADAF-13AC74726B4E}" destId="{DA42A97A-3C0C-43AD-BB7F-8FDCF9555C2E}" srcOrd="0" destOrd="0" presId="urn:microsoft.com/office/officeart/2005/8/layout/vList3"/>
    <dgm:cxn modelId="{2B8344CE-9814-4817-AC7C-A14F1B87E356}" type="presParOf" srcId="{CA50E06D-534C-4ED0-ADAF-13AC74726B4E}" destId="{583DD817-409A-41D3-8E5E-D84C469EE0D3}" srcOrd="1" destOrd="0" presId="urn:microsoft.com/office/officeart/2005/8/layout/vList3"/>
    <dgm:cxn modelId="{5937CF18-54D4-47F1-AA07-C8E2C9C2E6C2}" type="presParOf" srcId="{8DBCBC1B-A0E7-4D09-9C27-BEAF1E2A83C4}" destId="{7248B4A6-B098-4358-B6EA-69541E35DD29}" srcOrd="1" destOrd="0" presId="urn:microsoft.com/office/officeart/2005/8/layout/vList3"/>
    <dgm:cxn modelId="{A4514648-696D-46AB-B2E5-88BEE00F3B75}" type="presParOf" srcId="{8DBCBC1B-A0E7-4D09-9C27-BEAF1E2A83C4}" destId="{07E1E60C-9057-45D0-B1B7-B7394255AA93}" srcOrd="2" destOrd="0" presId="urn:microsoft.com/office/officeart/2005/8/layout/vList3"/>
    <dgm:cxn modelId="{62DD56DB-7F89-4448-983D-30DBFCEA1FFF}" type="presParOf" srcId="{07E1E60C-9057-45D0-B1B7-B7394255AA93}" destId="{DA83F99B-4CCF-4768-85C4-0C89CE4A17E9}" srcOrd="0" destOrd="0" presId="urn:microsoft.com/office/officeart/2005/8/layout/vList3"/>
    <dgm:cxn modelId="{1D80A9B0-5B33-49CE-8DEF-E82B267F4C5A}" type="presParOf" srcId="{07E1E60C-9057-45D0-B1B7-B7394255AA93}" destId="{EC9CAF8F-922E-4273-8B84-1C00192D92C4}" srcOrd="1" destOrd="0" presId="urn:microsoft.com/office/officeart/2005/8/layout/vList3"/>
    <dgm:cxn modelId="{8C320E61-7CAA-44A8-A15B-7C6B45995BAE}" type="presParOf" srcId="{8DBCBC1B-A0E7-4D09-9C27-BEAF1E2A83C4}" destId="{4B403ABE-63D0-42C4-933E-7793A8099626}" srcOrd="3" destOrd="0" presId="urn:microsoft.com/office/officeart/2005/8/layout/vList3"/>
    <dgm:cxn modelId="{96668D1C-4DDE-4C49-A021-1E8D63A903D7}" type="presParOf" srcId="{8DBCBC1B-A0E7-4D09-9C27-BEAF1E2A83C4}" destId="{2B0496F2-5850-4E12-A3BB-6854755241A8}" srcOrd="4" destOrd="0" presId="urn:microsoft.com/office/officeart/2005/8/layout/vList3"/>
    <dgm:cxn modelId="{89FA048B-A432-4FEE-8643-FD1A9C8DC1B6}" type="presParOf" srcId="{2B0496F2-5850-4E12-A3BB-6854755241A8}" destId="{BB1493E6-BCFF-454C-869D-7FCE7931E354}" srcOrd="0" destOrd="0" presId="urn:microsoft.com/office/officeart/2005/8/layout/vList3"/>
    <dgm:cxn modelId="{BD9C5D52-FFDB-496B-AE58-C644E85F9930}" type="presParOf" srcId="{2B0496F2-5850-4E12-A3BB-6854755241A8}" destId="{98E703CE-51C5-4E8B-A7FF-5B59EC2A7CA1}" srcOrd="1" destOrd="0" presId="urn:microsoft.com/office/officeart/2005/8/layout/vList3"/>
  </dgm:cxnLst>
  <dgm:bg/>
  <dgm:whole/>
</dgm:dataModel>
</file>

<file path=ppt/diagrams/data10.xml><?xml version="1.0" encoding="utf-8"?>
<dgm:dataModel xmlns:dgm="http://schemas.openxmlformats.org/drawingml/2006/diagram" xmlns:a="http://schemas.openxmlformats.org/drawingml/2006/main">
  <dgm:ptLst>
    <dgm:pt modelId="{053B226E-A29D-43C2-8D07-2B2204B4357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F0FA8794-A13F-4AF7-8485-4983FC97F48B}">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Necesidades de personal para próximo curso</a:t>
          </a:r>
          <a:endParaRPr lang="es-ES" sz="2000" dirty="0">
            <a:solidFill>
              <a:schemeClr val="bg1"/>
            </a:solidFill>
            <a:latin typeface="+mn-lt"/>
          </a:endParaRPr>
        </a:p>
      </dgm:t>
    </dgm:pt>
    <dgm:pt modelId="{2215DB37-B508-47B6-B673-18B4703AD406}" type="parTrans" cxnId="{9EC92E99-3FA6-4DE7-831F-735F5181584F}">
      <dgm:prSet/>
      <dgm:spPr/>
      <dgm:t>
        <a:bodyPr/>
        <a:lstStyle/>
        <a:p>
          <a:endParaRPr lang="es-ES"/>
        </a:p>
      </dgm:t>
    </dgm:pt>
    <dgm:pt modelId="{A989CE18-08FC-48AF-8640-F092A3852E2B}" type="sibTrans" cxnId="{9EC92E99-3FA6-4DE7-831F-735F5181584F}">
      <dgm:prSet/>
      <dgm:spPr/>
      <dgm:t>
        <a:bodyPr/>
        <a:lstStyle/>
        <a:p>
          <a:endParaRPr lang="es-ES"/>
        </a:p>
      </dgm:t>
    </dgm:pt>
    <dgm:pt modelId="{17029B21-5D45-476D-85B6-592870582FBD}">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Realización de horarios para el próximo curso</a:t>
          </a:r>
          <a:endParaRPr lang="es-ES" sz="2000" dirty="0">
            <a:solidFill>
              <a:schemeClr val="bg1"/>
            </a:solidFill>
            <a:latin typeface="+mn-lt"/>
          </a:endParaRPr>
        </a:p>
      </dgm:t>
    </dgm:pt>
    <dgm:pt modelId="{225338C7-C8E4-4265-839A-07287A81B6CD}" type="sibTrans" cxnId="{555B9148-B88F-4D9F-8016-0450CA97742A}">
      <dgm:prSet/>
      <dgm:spPr/>
      <dgm:t>
        <a:bodyPr/>
        <a:lstStyle/>
        <a:p>
          <a:endParaRPr lang="es-ES"/>
        </a:p>
      </dgm:t>
    </dgm:pt>
    <dgm:pt modelId="{C20AC877-3890-42CF-95F6-9B5FE699EE50}" type="parTrans" cxnId="{555B9148-B88F-4D9F-8016-0450CA97742A}">
      <dgm:prSet/>
      <dgm:spPr/>
      <dgm:t>
        <a:bodyPr/>
        <a:lstStyle/>
        <a:p>
          <a:endParaRPr lang="es-ES"/>
        </a:p>
      </dgm:t>
    </dgm:pt>
    <dgm:pt modelId="{03B3FFC6-44A5-4B86-901B-86B64C4A551C}">
      <dgm:prSet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Planificación estratégica</a:t>
          </a:r>
          <a:endParaRPr lang="es-ES" sz="2000" dirty="0">
            <a:solidFill>
              <a:schemeClr val="bg1"/>
            </a:solidFill>
            <a:latin typeface="+mn-lt"/>
          </a:endParaRPr>
        </a:p>
      </dgm:t>
    </dgm:pt>
    <dgm:pt modelId="{12F84041-4507-4A77-A587-4E962B71DE21}" type="parTrans" cxnId="{3267EB04-6A41-4518-9D65-94C0A9BB8B14}">
      <dgm:prSet/>
      <dgm:spPr/>
      <dgm:t>
        <a:bodyPr/>
        <a:lstStyle/>
        <a:p>
          <a:endParaRPr lang="es-ES"/>
        </a:p>
      </dgm:t>
    </dgm:pt>
    <dgm:pt modelId="{F1DA3933-DEB0-4090-8481-2A696CD14678}" type="sibTrans" cxnId="{3267EB04-6A41-4518-9D65-94C0A9BB8B14}">
      <dgm:prSet/>
      <dgm:spPr/>
      <dgm:t>
        <a:bodyPr/>
        <a:lstStyle/>
        <a:p>
          <a:endParaRPr lang="es-ES"/>
        </a:p>
      </dgm:t>
    </dgm:pt>
    <dgm:pt modelId="{EAF0A416-CA84-4DE0-A0C4-BFBC7BC094B7}" type="pres">
      <dgm:prSet presAssocID="{053B226E-A29D-43C2-8D07-2B2204B4357C}" presName="linear" presStyleCnt="0">
        <dgm:presLayoutVars>
          <dgm:dir/>
          <dgm:animLvl val="lvl"/>
          <dgm:resizeHandles val="exact"/>
        </dgm:presLayoutVars>
      </dgm:prSet>
      <dgm:spPr/>
      <dgm:t>
        <a:bodyPr/>
        <a:lstStyle/>
        <a:p>
          <a:endParaRPr lang="es-ES"/>
        </a:p>
      </dgm:t>
    </dgm:pt>
    <dgm:pt modelId="{9D99DF5D-8FD6-4F41-BF33-E8499DA7CF43}" type="pres">
      <dgm:prSet presAssocID="{F0FA8794-A13F-4AF7-8485-4983FC97F48B}" presName="parentLin" presStyleCnt="0"/>
      <dgm:spPr/>
    </dgm:pt>
    <dgm:pt modelId="{9C366942-760E-42AE-A2FE-AAC80BF72D15}" type="pres">
      <dgm:prSet presAssocID="{F0FA8794-A13F-4AF7-8485-4983FC97F48B}" presName="parentLeftMargin" presStyleLbl="node1" presStyleIdx="0" presStyleCnt="3"/>
      <dgm:spPr/>
      <dgm:t>
        <a:bodyPr/>
        <a:lstStyle/>
        <a:p>
          <a:endParaRPr lang="es-ES"/>
        </a:p>
      </dgm:t>
    </dgm:pt>
    <dgm:pt modelId="{18157385-C946-4828-8EEE-155F89417E82}" type="pres">
      <dgm:prSet presAssocID="{F0FA8794-A13F-4AF7-8485-4983FC97F48B}" presName="parentText" presStyleLbl="node1" presStyleIdx="0" presStyleCnt="3" custAng="254552" custScaleX="128335">
        <dgm:presLayoutVars>
          <dgm:chMax val="0"/>
          <dgm:bulletEnabled val="1"/>
        </dgm:presLayoutVars>
      </dgm:prSet>
      <dgm:spPr/>
      <dgm:t>
        <a:bodyPr/>
        <a:lstStyle/>
        <a:p>
          <a:endParaRPr lang="es-ES"/>
        </a:p>
      </dgm:t>
    </dgm:pt>
    <dgm:pt modelId="{A81815CB-D7E5-4947-AA71-E1D7A8E81FD1}" type="pres">
      <dgm:prSet presAssocID="{F0FA8794-A13F-4AF7-8485-4983FC97F48B}" presName="negativeSpace" presStyleCnt="0"/>
      <dgm:spPr/>
    </dgm:pt>
    <dgm:pt modelId="{E918ABA6-3ABC-4805-900E-218B112FE3F1}" type="pres">
      <dgm:prSet presAssocID="{F0FA8794-A13F-4AF7-8485-4983FC97F48B}" presName="childText" presStyleLbl="conFgAcc1" presStyleIdx="0" presStyleCnt="3" custAng="314299">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4B04E56D-2A21-4FD8-9865-F6A02F6CE2D5}" type="pres">
      <dgm:prSet presAssocID="{A989CE18-08FC-48AF-8640-F092A3852E2B}" presName="spaceBetweenRectangles" presStyleCnt="0"/>
      <dgm:spPr/>
    </dgm:pt>
    <dgm:pt modelId="{72653E6F-A3DB-4334-8D31-8138C54B6535}" type="pres">
      <dgm:prSet presAssocID="{03B3FFC6-44A5-4B86-901B-86B64C4A551C}" presName="parentLin" presStyleCnt="0"/>
      <dgm:spPr/>
    </dgm:pt>
    <dgm:pt modelId="{82776AFF-AB8C-4A62-9C55-4E4A0B2343FF}" type="pres">
      <dgm:prSet presAssocID="{03B3FFC6-44A5-4B86-901B-86B64C4A551C}" presName="parentLeftMargin" presStyleLbl="node1" presStyleIdx="0" presStyleCnt="3"/>
      <dgm:spPr/>
      <dgm:t>
        <a:bodyPr/>
        <a:lstStyle/>
        <a:p>
          <a:endParaRPr lang="es-ES"/>
        </a:p>
      </dgm:t>
    </dgm:pt>
    <dgm:pt modelId="{4A2BC073-9238-4064-99EC-C4F8B3B16594}" type="pres">
      <dgm:prSet presAssocID="{03B3FFC6-44A5-4B86-901B-86B64C4A551C}" presName="parentText" presStyleLbl="node1" presStyleIdx="1" presStyleCnt="3" custAng="20798076" custScaleX="124203">
        <dgm:presLayoutVars>
          <dgm:chMax val="0"/>
          <dgm:bulletEnabled val="1"/>
        </dgm:presLayoutVars>
      </dgm:prSet>
      <dgm:spPr/>
      <dgm:t>
        <a:bodyPr/>
        <a:lstStyle/>
        <a:p>
          <a:endParaRPr lang="es-ES"/>
        </a:p>
      </dgm:t>
    </dgm:pt>
    <dgm:pt modelId="{BE1A8DC5-0E37-4C6F-9BF2-DE97B5EBAAB8}" type="pres">
      <dgm:prSet presAssocID="{03B3FFC6-44A5-4B86-901B-86B64C4A551C}" presName="negativeSpace" presStyleCnt="0"/>
      <dgm:spPr/>
    </dgm:pt>
    <dgm:pt modelId="{7A814523-D561-4F6E-B1B1-08A59F74955B}" type="pres">
      <dgm:prSet presAssocID="{03B3FFC6-44A5-4B86-901B-86B64C4A551C}" presName="childText" presStyleLbl="conFgAcc1" presStyleIdx="1" presStyleCnt="3" custAng="20835142">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4E52260F-A13B-4F42-B0CA-EBCB92A464A1}" type="pres">
      <dgm:prSet presAssocID="{F1DA3933-DEB0-4090-8481-2A696CD14678}" presName="spaceBetweenRectangles" presStyleCnt="0"/>
      <dgm:spPr/>
    </dgm:pt>
    <dgm:pt modelId="{6BCEF44F-549B-4C30-9746-DC7A5DA79390}" type="pres">
      <dgm:prSet presAssocID="{17029B21-5D45-476D-85B6-592870582FBD}" presName="parentLin" presStyleCnt="0"/>
      <dgm:spPr/>
    </dgm:pt>
    <dgm:pt modelId="{2F2829C8-E1ED-483B-8DF9-C631C51A4B73}" type="pres">
      <dgm:prSet presAssocID="{17029B21-5D45-476D-85B6-592870582FBD}" presName="parentLeftMargin" presStyleLbl="node1" presStyleIdx="1" presStyleCnt="3"/>
      <dgm:spPr/>
      <dgm:t>
        <a:bodyPr/>
        <a:lstStyle/>
        <a:p>
          <a:endParaRPr lang="es-ES"/>
        </a:p>
      </dgm:t>
    </dgm:pt>
    <dgm:pt modelId="{D87C7E53-8DB2-4539-B996-9866AF91431E}" type="pres">
      <dgm:prSet presAssocID="{17029B21-5D45-476D-85B6-592870582FBD}" presName="parentText" presStyleLbl="node1" presStyleIdx="2" presStyleCnt="3" custAng="536701" custScaleX="128051">
        <dgm:presLayoutVars>
          <dgm:chMax val="0"/>
          <dgm:bulletEnabled val="1"/>
        </dgm:presLayoutVars>
      </dgm:prSet>
      <dgm:spPr/>
      <dgm:t>
        <a:bodyPr/>
        <a:lstStyle/>
        <a:p>
          <a:endParaRPr lang="es-ES"/>
        </a:p>
      </dgm:t>
    </dgm:pt>
    <dgm:pt modelId="{7548A25C-8F68-49FD-913E-1C62933CD083}" type="pres">
      <dgm:prSet presAssocID="{17029B21-5D45-476D-85B6-592870582FBD}" presName="negativeSpace" presStyleCnt="0"/>
      <dgm:spPr/>
    </dgm:pt>
    <dgm:pt modelId="{790A1D1C-279A-44B4-A1EA-D5FF503CCBFF}" type="pres">
      <dgm:prSet presAssocID="{17029B21-5D45-476D-85B6-592870582FBD}" presName="childText" presStyleLbl="conFgAcc1" presStyleIdx="2" presStyleCnt="3" custAng="517410">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Lst>
  <dgm:cxnLst>
    <dgm:cxn modelId="{3267EB04-6A41-4518-9D65-94C0A9BB8B14}" srcId="{053B226E-A29D-43C2-8D07-2B2204B4357C}" destId="{03B3FFC6-44A5-4B86-901B-86B64C4A551C}" srcOrd="1" destOrd="0" parTransId="{12F84041-4507-4A77-A587-4E962B71DE21}" sibTransId="{F1DA3933-DEB0-4090-8481-2A696CD14678}"/>
    <dgm:cxn modelId="{555B9148-B88F-4D9F-8016-0450CA97742A}" srcId="{053B226E-A29D-43C2-8D07-2B2204B4357C}" destId="{17029B21-5D45-476D-85B6-592870582FBD}" srcOrd="2" destOrd="0" parTransId="{C20AC877-3890-42CF-95F6-9B5FE699EE50}" sibTransId="{225338C7-C8E4-4265-839A-07287A81B6CD}"/>
    <dgm:cxn modelId="{209D9590-1E38-4CAD-8BE9-8ADD7C8D8661}" type="presOf" srcId="{03B3FFC6-44A5-4B86-901B-86B64C4A551C}" destId="{4A2BC073-9238-4064-99EC-C4F8B3B16594}" srcOrd="1" destOrd="0" presId="urn:microsoft.com/office/officeart/2005/8/layout/list1"/>
    <dgm:cxn modelId="{40972552-6F4E-483B-9E9D-4033D7219C7F}" type="presOf" srcId="{17029B21-5D45-476D-85B6-592870582FBD}" destId="{2F2829C8-E1ED-483B-8DF9-C631C51A4B73}" srcOrd="0" destOrd="0" presId="urn:microsoft.com/office/officeart/2005/8/layout/list1"/>
    <dgm:cxn modelId="{5BDCA71A-98DA-4902-A5D7-84ED11CA4C14}" type="presOf" srcId="{F0FA8794-A13F-4AF7-8485-4983FC97F48B}" destId="{9C366942-760E-42AE-A2FE-AAC80BF72D15}" srcOrd="0" destOrd="0" presId="urn:microsoft.com/office/officeart/2005/8/layout/list1"/>
    <dgm:cxn modelId="{1C7B7C14-4089-483B-936C-77A5C3140275}" type="presOf" srcId="{17029B21-5D45-476D-85B6-592870582FBD}" destId="{D87C7E53-8DB2-4539-B996-9866AF91431E}" srcOrd="1" destOrd="0" presId="urn:microsoft.com/office/officeart/2005/8/layout/list1"/>
    <dgm:cxn modelId="{E4601D65-2E4B-4400-B641-B3B81096EEC2}" type="presOf" srcId="{03B3FFC6-44A5-4B86-901B-86B64C4A551C}" destId="{82776AFF-AB8C-4A62-9C55-4E4A0B2343FF}" srcOrd="0" destOrd="0" presId="urn:microsoft.com/office/officeart/2005/8/layout/list1"/>
    <dgm:cxn modelId="{9EC92E99-3FA6-4DE7-831F-735F5181584F}" srcId="{053B226E-A29D-43C2-8D07-2B2204B4357C}" destId="{F0FA8794-A13F-4AF7-8485-4983FC97F48B}" srcOrd="0" destOrd="0" parTransId="{2215DB37-B508-47B6-B673-18B4703AD406}" sibTransId="{A989CE18-08FC-48AF-8640-F092A3852E2B}"/>
    <dgm:cxn modelId="{2D13FD5D-036D-4B1B-BCB9-0D4670675F66}" type="presOf" srcId="{053B226E-A29D-43C2-8D07-2B2204B4357C}" destId="{EAF0A416-CA84-4DE0-A0C4-BFBC7BC094B7}" srcOrd="0" destOrd="0" presId="urn:microsoft.com/office/officeart/2005/8/layout/list1"/>
    <dgm:cxn modelId="{0D9190F7-6434-4E8A-B5D2-0D1BED4C24E3}" type="presOf" srcId="{F0FA8794-A13F-4AF7-8485-4983FC97F48B}" destId="{18157385-C946-4828-8EEE-155F89417E82}" srcOrd="1" destOrd="0" presId="urn:microsoft.com/office/officeart/2005/8/layout/list1"/>
    <dgm:cxn modelId="{E07C3F64-F3FA-465E-B6EE-8163CC7E69F1}" type="presParOf" srcId="{EAF0A416-CA84-4DE0-A0C4-BFBC7BC094B7}" destId="{9D99DF5D-8FD6-4F41-BF33-E8499DA7CF43}" srcOrd="0" destOrd="0" presId="urn:microsoft.com/office/officeart/2005/8/layout/list1"/>
    <dgm:cxn modelId="{C83A8190-FC08-4934-92B0-22AC59E483D7}" type="presParOf" srcId="{9D99DF5D-8FD6-4F41-BF33-E8499DA7CF43}" destId="{9C366942-760E-42AE-A2FE-AAC80BF72D15}" srcOrd="0" destOrd="0" presId="urn:microsoft.com/office/officeart/2005/8/layout/list1"/>
    <dgm:cxn modelId="{C0E94F2F-A26F-465F-86EF-8789D806203A}" type="presParOf" srcId="{9D99DF5D-8FD6-4F41-BF33-E8499DA7CF43}" destId="{18157385-C946-4828-8EEE-155F89417E82}" srcOrd="1" destOrd="0" presId="urn:microsoft.com/office/officeart/2005/8/layout/list1"/>
    <dgm:cxn modelId="{A3CFC1D4-7F29-427C-8E28-0564D5EAEBDE}" type="presParOf" srcId="{EAF0A416-CA84-4DE0-A0C4-BFBC7BC094B7}" destId="{A81815CB-D7E5-4947-AA71-E1D7A8E81FD1}" srcOrd="1" destOrd="0" presId="urn:microsoft.com/office/officeart/2005/8/layout/list1"/>
    <dgm:cxn modelId="{A922B853-CCFB-4C20-A075-A24CDE4FBE17}" type="presParOf" srcId="{EAF0A416-CA84-4DE0-A0C4-BFBC7BC094B7}" destId="{E918ABA6-3ABC-4805-900E-218B112FE3F1}" srcOrd="2" destOrd="0" presId="urn:microsoft.com/office/officeart/2005/8/layout/list1"/>
    <dgm:cxn modelId="{A32EB043-3B19-4491-BFB0-9479801BE3EE}" type="presParOf" srcId="{EAF0A416-CA84-4DE0-A0C4-BFBC7BC094B7}" destId="{4B04E56D-2A21-4FD8-9865-F6A02F6CE2D5}" srcOrd="3" destOrd="0" presId="urn:microsoft.com/office/officeart/2005/8/layout/list1"/>
    <dgm:cxn modelId="{2D0FD6EA-DC2A-482A-B94B-E41675355057}" type="presParOf" srcId="{EAF0A416-CA84-4DE0-A0C4-BFBC7BC094B7}" destId="{72653E6F-A3DB-4334-8D31-8138C54B6535}" srcOrd="4" destOrd="0" presId="urn:microsoft.com/office/officeart/2005/8/layout/list1"/>
    <dgm:cxn modelId="{B563ACCC-993A-4CD7-A912-59A1D31F9BC9}" type="presParOf" srcId="{72653E6F-A3DB-4334-8D31-8138C54B6535}" destId="{82776AFF-AB8C-4A62-9C55-4E4A0B2343FF}" srcOrd="0" destOrd="0" presId="urn:microsoft.com/office/officeart/2005/8/layout/list1"/>
    <dgm:cxn modelId="{7EFE3894-F3B5-4A1E-A14C-D3C116C993A6}" type="presParOf" srcId="{72653E6F-A3DB-4334-8D31-8138C54B6535}" destId="{4A2BC073-9238-4064-99EC-C4F8B3B16594}" srcOrd="1" destOrd="0" presId="urn:microsoft.com/office/officeart/2005/8/layout/list1"/>
    <dgm:cxn modelId="{970C378D-9C99-4F80-BD17-41FB36BFDE33}" type="presParOf" srcId="{EAF0A416-CA84-4DE0-A0C4-BFBC7BC094B7}" destId="{BE1A8DC5-0E37-4C6F-9BF2-DE97B5EBAAB8}" srcOrd="5" destOrd="0" presId="urn:microsoft.com/office/officeart/2005/8/layout/list1"/>
    <dgm:cxn modelId="{3B89843E-2701-4716-A0F9-29813AFCE8BF}" type="presParOf" srcId="{EAF0A416-CA84-4DE0-A0C4-BFBC7BC094B7}" destId="{7A814523-D561-4F6E-B1B1-08A59F74955B}" srcOrd="6" destOrd="0" presId="urn:microsoft.com/office/officeart/2005/8/layout/list1"/>
    <dgm:cxn modelId="{9BE77AE2-4AC4-4327-A35F-99821445C998}" type="presParOf" srcId="{EAF0A416-CA84-4DE0-A0C4-BFBC7BC094B7}" destId="{4E52260F-A13B-4F42-B0CA-EBCB92A464A1}" srcOrd="7" destOrd="0" presId="urn:microsoft.com/office/officeart/2005/8/layout/list1"/>
    <dgm:cxn modelId="{AAB618F0-D55A-48CE-99F3-AEE6F0AAB903}" type="presParOf" srcId="{EAF0A416-CA84-4DE0-A0C4-BFBC7BC094B7}" destId="{6BCEF44F-549B-4C30-9746-DC7A5DA79390}" srcOrd="8" destOrd="0" presId="urn:microsoft.com/office/officeart/2005/8/layout/list1"/>
    <dgm:cxn modelId="{97A6775E-F79C-4048-94C2-5BF9F865604A}" type="presParOf" srcId="{6BCEF44F-549B-4C30-9746-DC7A5DA79390}" destId="{2F2829C8-E1ED-483B-8DF9-C631C51A4B73}" srcOrd="0" destOrd="0" presId="urn:microsoft.com/office/officeart/2005/8/layout/list1"/>
    <dgm:cxn modelId="{181A6F5B-B6BF-46CF-A7A6-C85AE8980C36}" type="presParOf" srcId="{6BCEF44F-549B-4C30-9746-DC7A5DA79390}" destId="{D87C7E53-8DB2-4539-B996-9866AF91431E}" srcOrd="1" destOrd="0" presId="urn:microsoft.com/office/officeart/2005/8/layout/list1"/>
    <dgm:cxn modelId="{776374D7-1070-47DB-93CF-76EA2DF3D553}" type="presParOf" srcId="{EAF0A416-CA84-4DE0-A0C4-BFBC7BC094B7}" destId="{7548A25C-8F68-49FD-913E-1C62933CD083}" srcOrd="9" destOrd="0" presId="urn:microsoft.com/office/officeart/2005/8/layout/list1"/>
    <dgm:cxn modelId="{859B2613-12DE-48E5-B911-8335CF2292BE}" type="presParOf" srcId="{EAF0A416-CA84-4DE0-A0C4-BFBC7BC094B7}" destId="{790A1D1C-279A-44B4-A1EA-D5FF503CCBFF}" srcOrd="10" destOrd="0" presId="urn:microsoft.com/office/officeart/2005/8/layout/list1"/>
  </dgm:cxnLst>
  <dgm:bg/>
  <dgm:whole/>
</dgm:dataModel>
</file>

<file path=ppt/diagrams/data11.xml><?xml version="1.0" encoding="utf-8"?>
<dgm:dataModel xmlns:dgm="http://schemas.openxmlformats.org/drawingml/2006/diagram" xmlns:a="http://schemas.openxmlformats.org/drawingml/2006/main">
  <dgm:ptLst>
    <dgm:pt modelId="{A2B7DE68-C0FC-49EA-AC68-77F8EB3E48D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ES"/>
        </a:p>
      </dgm:t>
    </dgm:pt>
    <dgm:pt modelId="{BC5CA968-0E87-445F-9669-278E8F44801F}">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b="1" dirty="0" smtClean="0">
              <a:solidFill>
                <a:schemeClr val="bg1"/>
              </a:solidFill>
            </a:rPr>
            <a:t>RUTINARIAS</a:t>
          </a:r>
          <a:endParaRPr lang="es-ES" sz="3200" dirty="0">
            <a:solidFill>
              <a:schemeClr val="bg1"/>
            </a:solidFill>
          </a:endParaRPr>
        </a:p>
      </dgm:t>
    </dgm:pt>
    <dgm:pt modelId="{D44FDF51-425F-4636-BD30-7C3C5A8D8E73}" type="parTrans" cxnId="{01F4FAE6-F6AE-492B-A339-A1310C8E86FF}">
      <dgm:prSet/>
      <dgm:spPr/>
      <dgm:t>
        <a:bodyPr/>
        <a:lstStyle/>
        <a:p>
          <a:endParaRPr lang="es-ES"/>
        </a:p>
      </dgm:t>
    </dgm:pt>
    <dgm:pt modelId="{70134233-1663-4EF8-808E-76B0A647D078}" type="sibTrans" cxnId="{01F4FAE6-F6AE-492B-A339-A1310C8E86FF}">
      <dgm:prSet/>
      <dgm:spPr/>
      <dgm:t>
        <a:bodyPr/>
        <a:lstStyle/>
        <a:p>
          <a:endParaRPr lang="es-ES"/>
        </a:p>
      </dgm:t>
    </dgm:pt>
    <dgm:pt modelId="{897F827D-D43C-4BA6-A279-FA465D80D323}">
      <dgm:prSet phldrT="[Texto]"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solidFill>
                <a:schemeClr val="tx1"/>
              </a:solidFill>
            </a:rPr>
            <a:t>Dar una clase de apoyo a un alumno con dificultades</a:t>
          </a:r>
          <a:endParaRPr lang="es-ES" sz="2000" b="0" dirty="0">
            <a:solidFill>
              <a:schemeClr val="tx1"/>
            </a:solidFill>
          </a:endParaRPr>
        </a:p>
      </dgm:t>
    </dgm:pt>
    <dgm:pt modelId="{F34194A4-4EBA-4B3E-A866-0C7B7765F479}" type="parTrans" cxnId="{85DD5C70-6A59-4D46-9EE7-CA313CB044E6}">
      <dgm:prSet/>
      <dgm:spPr/>
      <dgm:t>
        <a:bodyPr/>
        <a:lstStyle/>
        <a:p>
          <a:endParaRPr lang="es-ES"/>
        </a:p>
      </dgm:t>
    </dgm:pt>
    <dgm:pt modelId="{3AB98163-3CD2-4E24-B6BA-58A98FF58791}" type="sibTrans" cxnId="{85DD5C70-6A59-4D46-9EE7-CA313CB044E6}">
      <dgm:prSet/>
      <dgm:spPr/>
      <dgm:t>
        <a:bodyPr/>
        <a:lstStyle/>
        <a:p>
          <a:endParaRPr lang="es-ES"/>
        </a:p>
      </dgm:t>
    </dgm:pt>
    <dgm:pt modelId="{7E33750F-CCA2-41F2-BBD8-8F227B5B545B}">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b="1" dirty="0" smtClean="0">
              <a:solidFill>
                <a:schemeClr val="bg1"/>
              </a:solidFill>
            </a:rPr>
            <a:t>AD-HOC O EXCEPCIONALES</a:t>
          </a:r>
          <a:endParaRPr lang="es-ES" sz="3200" dirty="0">
            <a:solidFill>
              <a:schemeClr val="bg1"/>
            </a:solidFill>
          </a:endParaRPr>
        </a:p>
      </dgm:t>
    </dgm:pt>
    <dgm:pt modelId="{4972C18A-50E4-44AF-91F4-A83296C5A041}" type="parTrans" cxnId="{B061AC4C-BE79-4A28-B8CA-694A1381868C}">
      <dgm:prSet/>
      <dgm:spPr/>
      <dgm:t>
        <a:bodyPr/>
        <a:lstStyle/>
        <a:p>
          <a:endParaRPr lang="es-ES"/>
        </a:p>
      </dgm:t>
    </dgm:pt>
    <dgm:pt modelId="{20978198-91C6-456C-BD60-1AEF0C35D8F4}" type="sibTrans" cxnId="{B061AC4C-BE79-4A28-B8CA-694A1381868C}">
      <dgm:prSet/>
      <dgm:spPr/>
      <dgm:t>
        <a:bodyPr/>
        <a:lstStyle/>
        <a:p>
          <a:endParaRPr lang="es-ES"/>
        </a:p>
      </dgm:t>
    </dgm:pt>
    <dgm:pt modelId="{A306090D-5A0A-4384-9FAA-1F430ED1E9BA}">
      <dgm:prSet phldrT="[Texto]"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solidFill>
                <a:schemeClr val="tx1"/>
              </a:solidFill>
            </a:rPr>
            <a:t>Ubicación de los alumnos en la hora del recreo un día de lluvia.</a:t>
          </a:r>
          <a:endParaRPr lang="es-ES" sz="2000" b="0" dirty="0">
            <a:solidFill>
              <a:schemeClr val="tx1"/>
            </a:solidFill>
          </a:endParaRPr>
        </a:p>
      </dgm:t>
    </dgm:pt>
    <dgm:pt modelId="{682EE3F8-D254-413E-8BE0-44CB4E6E3C21}" type="parTrans" cxnId="{87B6C6CC-53C8-4A9A-A832-06075B852F01}">
      <dgm:prSet/>
      <dgm:spPr/>
      <dgm:t>
        <a:bodyPr/>
        <a:lstStyle/>
        <a:p>
          <a:endParaRPr lang="es-ES"/>
        </a:p>
      </dgm:t>
    </dgm:pt>
    <dgm:pt modelId="{AEF2E451-2C7C-4B0B-9157-F5C0198CAEC4}" type="sibTrans" cxnId="{87B6C6CC-53C8-4A9A-A832-06075B852F01}">
      <dgm:prSet/>
      <dgm:spPr/>
      <dgm:t>
        <a:bodyPr/>
        <a:lstStyle/>
        <a:p>
          <a:endParaRPr lang="es-ES"/>
        </a:p>
      </dgm:t>
    </dgm:pt>
    <dgm:pt modelId="{EC30EEB1-D4AB-4CBC-9528-FBED0C02E940}">
      <dgm:prSet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solidFill>
                <a:schemeClr val="tx1"/>
              </a:solidFill>
            </a:rPr>
            <a:t>Qué hacer si el autocar se rompe haciendo la ruta</a:t>
          </a:r>
          <a:endParaRPr lang="es-ES" sz="2000" b="0" dirty="0">
            <a:solidFill>
              <a:schemeClr val="tx1"/>
            </a:solidFill>
          </a:endParaRPr>
        </a:p>
      </dgm:t>
    </dgm:pt>
    <dgm:pt modelId="{0B394842-9011-44E0-BDDE-0D9694AA635D}" type="parTrans" cxnId="{CB39F957-F042-4EAF-9768-EB79F7F299B1}">
      <dgm:prSet/>
      <dgm:spPr/>
      <dgm:t>
        <a:bodyPr/>
        <a:lstStyle/>
        <a:p>
          <a:endParaRPr lang="es-ES"/>
        </a:p>
      </dgm:t>
    </dgm:pt>
    <dgm:pt modelId="{4E28D1AD-F4B3-4E81-B97C-E98E46B7097C}" type="sibTrans" cxnId="{CB39F957-F042-4EAF-9768-EB79F7F299B1}">
      <dgm:prSet/>
      <dgm:spPr/>
      <dgm:t>
        <a:bodyPr/>
        <a:lstStyle/>
        <a:p>
          <a:endParaRPr lang="es-ES"/>
        </a:p>
      </dgm:t>
    </dgm:pt>
    <dgm:pt modelId="{6F475EAB-B616-40D9-8D4A-AE3B84C2C777}">
      <dgm:prSet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solidFill>
                <a:schemeClr val="tx1"/>
              </a:solidFill>
            </a:rPr>
            <a:t>Qué hacer frente al accidente de un alumno.</a:t>
          </a:r>
          <a:endParaRPr lang="es-ES" sz="2000" b="0" dirty="0">
            <a:solidFill>
              <a:schemeClr val="tx1"/>
            </a:solidFill>
          </a:endParaRPr>
        </a:p>
      </dgm:t>
    </dgm:pt>
    <dgm:pt modelId="{0C7FA80D-96FF-49A0-AC0E-BA0EF5531057}" type="parTrans" cxnId="{B2016A2A-7CB0-4C4A-A280-BED3743C238E}">
      <dgm:prSet/>
      <dgm:spPr/>
      <dgm:t>
        <a:bodyPr/>
        <a:lstStyle/>
        <a:p>
          <a:endParaRPr lang="es-ES"/>
        </a:p>
      </dgm:t>
    </dgm:pt>
    <dgm:pt modelId="{14681415-A8E9-407A-820E-2FD2380BBA26}" type="sibTrans" cxnId="{B2016A2A-7CB0-4C4A-A280-BED3743C238E}">
      <dgm:prSet/>
      <dgm:spPr/>
      <dgm:t>
        <a:bodyPr/>
        <a:lstStyle/>
        <a:p>
          <a:endParaRPr lang="es-ES"/>
        </a:p>
      </dgm:t>
    </dgm:pt>
    <dgm:pt modelId="{0BBEDD63-B5D7-48FE-B61A-BE86B9318BC5}" type="pres">
      <dgm:prSet presAssocID="{A2B7DE68-C0FC-49EA-AC68-77F8EB3E48DF}" presName="Name0" presStyleCnt="0">
        <dgm:presLayoutVars>
          <dgm:dir/>
          <dgm:animLvl val="lvl"/>
          <dgm:resizeHandles val="exact"/>
        </dgm:presLayoutVars>
      </dgm:prSet>
      <dgm:spPr/>
      <dgm:t>
        <a:bodyPr/>
        <a:lstStyle/>
        <a:p>
          <a:endParaRPr lang="es-ES"/>
        </a:p>
      </dgm:t>
    </dgm:pt>
    <dgm:pt modelId="{89C4AAD2-CA88-40AE-9539-29C132E22C4B}" type="pres">
      <dgm:prSet presAssocID="{BC5CA968-0E87-445F-9669-278E8F44801F}" presName="composite" presStyleCnt="0"/>
      <dgm:spPr/>
    </dgm:pt>
    <dgm:pt modelId="{50168536-0433-4191-8CB5-8786DBEC6936}" type="pres">
      <dgm:prSet presAssocID="{BC5CA968-0E87-445F-9669-278E8F44801F}" presName="parTx" presStyleLbl="alignNode1" presStyleIdx="0" presStyleCnt="2" custScaleX="88169" custScaleY="45522" custLinFactNeighborX="96226" custLinFactNeighborY="-15520">
        <dgm:presLayoutVars>
          <dgm:chMax val="0"/>
          <dgm:chPref val="0"/>
          <dgm:bulletEnabled val="1"/>
        </dgm:presLayoutVars>
      </dgm:prSet>
      <dgm:spPr/>
      <dgm:t>
        <a:bodyPr/>
        <a:lstStyle/>
        <a:p>
          <a:endParaRPr lang="es-ES"/>
        </a:p>
      </dgm:t>
    </dgm:pt>
    <dgm:pt modelId="{A94B19EB-DD5D-4F11-B0AA-FDCC4A53A0D5}" type="pres">
      <dgm:prSet presAssocID="{BC5CA968-0E87-445F-9669-278E8F44801F}" presName="desTx" presStyleLbl="alignAccFollowNode1" presStyleIdx="0" presStyleCnt="2" custScaleX="88323" custScaleY="72821" custLinFactNeighborX="96303" custLinFactNeighborY="-7991">
        <dgm:presLayoutVars>
          <dgm:bulletEnabled val="1"/>
        </dgm:presLayoutVars>
      </dgm:prSet>
      <dgm:spPr/>
      <dgm:t>
        <a:bodyPr/>
        <a:lstStyle/>
        <a:p>
          <a:endParaRPr lang="es-ES"/>
        </a:p>
      </dgm:t>
    </dgm:pt>
    <dgm:pt modelId="{A47D835A-F14C-49CA-B1E1-57B5E44269F3}" type="pres">
      <dgm:prSet presAssocID="{70134233-1663-4EF8-808E-76B0A647D078}" presName="space" presStyleCnt="0"/>
      <dgm:spPr/>
    </dgm:pt>
    <dgm:pt modelId="{81C984A9-3686-4CE4-9CF3-2A2403A4E029}" type="pres">
      <dgm:prSet presAssocID="{7E33750F-CCA2-41F2-BBD8-8F227B5B545B}" presName="composite" presStyleCnt="0"/>
      <dgm:spPr/>
    </dgm:pt>
    <dgm:pt modelId="{E313EC40-6E62-4766-9FC6-CDD9F1748099}" type="pres">
      <dgm:prSet presAssocID="{7E33750F-CCA2-41F2-BBD8-8F227B5B545B}" presName="parTx" presStyleLbl="alignNode1" presStyleIdx="1" presStyleCnt="2" custScaleX="91837" custScaleY="82538" custLinFactX="-842" custLinFactNeighborX="-100000" custLinFactNeighborY="15765">
        <dgm:presLayoutVars>
          <dgm:chMax val="0"/>
          <dgm:chPref val="0"/>
          <dgm:bulletEnabled val="1"/>
        </dgm:presLayoutVars>
      </dgm:prSet>
      <dgm:spPr/>
      <dgm:t>
        <a:bodyPr/>
        <a:lstStyle/>
        <a:p>
          <a:endParaRPr lang="es-ES"/>
        </a:p>
      </dgm:t>
    </dgm:pt>
    <dgm:pt modelId="{3D3394F1-AF6C-46AD-98F9-89079CE179FB}" type="pres">
      <dgm:prSet presAssocID="{7E33750F-CCA2-41F2-BBD8-8F227B5B545B}" presName="desTx" presStyleLbl="alignAccFollowNode1" presStyleIdx="1" presStyleCnt="2" custScaleX="91733" custScaleY="77904" custLinFactX="-894" custLinFactNeighborX="-100000" custLinFactNeighborY="-1485">
        <dgm:presLayoutVars>
          <dgm:bulletEnabled val="1"/>
        </dgm:presLayoutVars>
      </dgm:prSet>
      <dgm:spPr/>
      <dgm:t>
        <a:bodyPr/>
        <a:lstStyle/>
        <a:p>
          <a:endParaRPr lang="es-ES"/>
        </a:p>
      </dgm:t>
    </dgm:pt>
  </dgm:ptLst>
  <dgm:cxnLst>
    <dgm:cxn modelId="{C748973A-2F4A-47BE-AB2D-96C700B178DC}" type="presOf" srcId="{A306090D-5A0A-4384-9FAA-1F430ED1E9BA}" destId="{3D3394F1-AF6C-46AD-98F9-89079CE179FB}" srcOrd="0" destOrd="0" presId="urn:microsoft.com/office/officeart/2005/8/layout/hList1"/>
    <dgm:cxn modelId="{B2016A2A-7CB0-4C4A-A280-BED3743C238E}" srcId="{7E33750F-CCA2-41F2-BBD8-8F227B5B545B}" destId="{6F475EAB-B616-40D9-8D4A-AE3B84C2C777}" srcOrd="2" destOrd="0" parTransId="{0C7FA80D-96FF-49A0-AC0E-BA0EF5531057}" sibTransId="{14681415-A8E9-407A-820E-2FD2380BBA26}"/>
    <dgm:cxn modelId="{DAC7FA13-573C-401E-8460-4DB7D4C9F07E}" type="presOf" srcId="{897F827D-D43C-4BA6-A279-FA465D80D323}" destId="{A94B19EB-DD5D-4F11-B0AA-FDCC4A53A0D5}" srcOrd="0" destOrd="0" presId="urn:microsoft.com/office/officeart/2005/8/layout/hList1"/>
    <dgm:cxn modelId="{4120F847-BE52-47FD-86EF-5B04E57A3A90}" type="presOf" srcId="{6F475EAB-B616-40D9-8D4A-AE3B84C2C777}" destId="{3D3394F1-AF6C-46AD-98F9-89079CE179FB}" srcOrd="0" destOrd="2" presId="urn:microsoft.com/office/officeart/2005/8/layout/hList1"/>
    <dgm:cxn modelId="{01F4FAE6-F6AE-492B-A339-A1310C8E86FF}" srcId="{A2B7DE68-C0FC-49EA-AC68-77F8EB3E48DF}" destId="{BC5CA968-0E87-445F-9669-278E8F44801F}" srcOrd="0" destOrd="0" parTransId="{D44FDF51-425F-4636-BD30-7C3C5A8D8E73}" sibTransId="{70134233-1663-4EF8-808E-76B0A647D078}"/>
    <dgm:cxn modelId="{B061AC4C-BE79-4A28-B8CA-694A1381868C}" srcId="{A2B7DE68-C0FC-49EA-AC68-77F8EB3E48DF}" destId="{7E33750F-CCA2-41F2-BBD8-8F227B5B545B}" srcOrd="1" destOrd="0" parTransId="{4972C18A-50E4-44AF-91F4-A83296C5A041}" sibTransId="{20978198-91C6-456C-BD60-1AEF0C35D8F4}"/>
    <dgm:cxn modelId="{87B6C6CC-53C8-4A9A-A832-06075B852F01}" srcId="{7E33750F-CCA2-41F2-BBD8-8F227B5B545B}" destId="{A306090D-5A0A-4384-9FAA-1F430ED1E9BA}" srcOrd="0" destOrd="0" parTransId="{682EE3F8-D254-413E-8BE0-44CB4E6E3C21}" sibTransId="{AEF2E451-2C7C-4B0B-9157-F5C0198CAEC4}"/>
    <dgm:cxn modelId="{85DD5C70-6A59-4D46-9EE7-CA313CB044E6}" srcId="{BC5CA968-0E87-445F-9669-278E8F44801F}" destId="{897F827D-D43C-4BA6-A279-FA465D80D323}" srcOrd="0" destOrd="0" parTransId="{F34194A4-4EBA-4B3E-A866-0C7B7765F479}" sibTransId="{3AB98163-3CD2-4E24-B6BA-58A98FF58791}"/>
    <dgm:cxn modelId="{0AB488B0-9D1C-4794-8896-2A8F1274E89B}" type="presOf" srcId="{A2B7DE68-C0FC-49EA-AC68-77F8EB3E48DF}" destId="{0BBEDD63-B5D7-48FE-B61A-BE86B9318BC5}" srcOrd="0" destOrd="0" presId="urn:microsoft.com/office/officeart/2005/8/layout/hList1"/>
    <dgm:cxn modelId="{B4C638C3-3E69-4886-A103-AA5933BD3097}" type="presOf" srcId="{BC5CA968-0E87-445F-9669-278E8F44801F}" destId="{50168536-0433-4191-8CB5-8786DBEC6936}" srcOrd="0" destOrd="0" presId="urn:microsoft.com/office/officeart/2005/8/layout/hList1"/>
    <dgm:cxn modelId="{3140B3C9-9F55-4EDB-813D-E5F0270CA4FA}" type="presOf" srcId="{EC30EEB1-D4AB-4CBC-9528-FBED0C02E940}" destId="{3D3394F1-AF6C-46AD-98F9-89079CE179FB}" srcOrd="0" destOrd="1" presId="urn:microsoft.com/office/officeart/2005/8/layout/hList1"/>
    <dgm:cxn modelId="{0AF51FCF-63FA-44BB-8DC7-22AD68EF3F39}" type="presOf" srcId="{7E33750F-CCA2-41F2-BBD8-8F227B5B545B}" destId="{E313EC40-6E62-4766-9FC6-CDD9F1748099}" srcOrd="0" destOrd="0" presId="urn:microsoft.com/office/officeart/2005/8/layout/hList1"/>
    <dgm:cxn modelId="{CB39F957-F042-4EAF-9768-EB79F7F299B1}" srcId="{7E33750F-CCA2-41F2-BBD8-8F227B5B545B}" destId="{EC30EEB1-D4AB-4CBC-9528-FBED0C02E940}" srcOrd="1" destOrd="0" parTransId="{0B394842-9011-44E0-BDDE-0D9694AA635D}" sibTransId="{4E28D1AD-F4B3-4E81-B97C-E98E46B7097C}"/>
    <dgm:cxn modelId="{B68F7BDD-6A57-4F5E-8551-AC42FC287190}" type="presParOf" srcId="{0BBEDD63-B5D7-48FE-B61A-BE86B9318BC5}" destId="{89C4AAD2-CA88-40AE-9539-29C132E22C4B}" srcOrd="0" destOrd="0" presId="urn:microsoft.com/office/officeart/2005/8/layout/hList1"/>
    <dgm:cxn modelId="{220718C8-37BE-498E-B618-D76F4B952856}" type="presParOf" srcId="{89C4AAD2-CA88-40AE-9539-29C132E22C4B}" destId="{50168536-0433-4191-8CB5-8786DBEC6936}" srcOrd="0" destOrd="0" presId="urn:microsoft.com/office/officeart/2005/8/layout/hList1"/>
    <dgm:cxn modelId="{33981BED-2000-401B-910C-13BCCBF99EAF}" type="presParOf" srcId="{89C4AAD2-CA88-40AE-9539-29C132E22C4B}" destId="{A94B19EB-DD5D-4F11-B0AA-FDCC4A53A0D5}" srcOrd="1" destOrd="0" presId="urn:microsoft.com/office/officeart/2005/8/layout/hList1"/>
    <dgm:cxn modelId="{3603D5FC-C48B-494C-ABE7-E590D20A9488}" type="presParOf" srcId="{0BBEDD63-B5D7-48FE-B61A-BE86B9318BC5}" destId="{A47D835A-F14C-49CA-B1E1-57B5E44269F3}" srcOrd="1" destOrd="0" presId="urn:microsoft.com/office/officeart/2005/8/layout/hList1"/>
    <dgm:cxn modelId="{DEF7EDC4-3323-4F9D-AC47-399CF3B32FB9}" type="presParOf" srcId="{0BBEDD63-B5D7-48FE-B61A-BE86B9318BC5}" destId="{81C984A9-3686-4CE4-9CF3-2A2403A4E029}" srcOrd="2" destOrd="0" presId="urn:microsoft.com/office/officeart/2005/8/layout/hList1"/>
    <dgm:cxn modelId="{11AE2343-87C1-48BA-98C2-6E8760A21F6E}" type="presParOf" srcId="{81C984A9-3686-4CE4-9CF3-2A2403A4E029}" destId="{E313EC40-6E62-4766-9FC6-CDD9F1748099}" srcOrd="0" destOrd="0" presId="urn:microsoft.com/office/officeart/2005/8/layout/hList1"/>
    <dgm:cxn modelId="{56A8013C-E4DF-43FA-87D2-F93526E3AFDA}" type="presParOf" srcId="{81C984A9-3686-4CE4-9CF3-2A2403A4E029}" destId="{3D3394F1-AF6C-46AD-98F9-89079CE179FB}" srcOrd="1" destOrd="0" presId="urn:microsoft.com/office/officeart/2005/8/layout/hList1"/>
  </dgm:cxnLst>
  <dgm:bg/>
  <dgm:whole/>
</dgm:dataModel>
</file>

<file path=ppt/diagrams/data2.xml><?xml version="1.0" encoding="utf-8"?>
<dgm:dataModel xmlns:dgm="http://schemas.openxmlformats.org/drawingml/2006/diagram" xmlns:a="http://schemas.openxmlformats.org/drawingml/2006/main">
  <dgm:ptLst>
    <dgm:pt modelId="{4D6E0101-C938-43D8-B784-5D2A523F8CCE}" type="doc">
      <dgm:prSet loTypeId="urn:microsoft.com/office/officeart/2005/8/layout/vList3" loCatId="list" qsTypeId="urn:microsoft.com/office/officeart/2005/8/quickstyle/simple1" qsCatId="simple" csTypeId="urn:microsoft.com/office/officeart/2005/8/colors/accent1_2" csCatId="accent1" phldr="1"/>
      <dgm:spPr/>
    </dgm:pt>
    <dgm:pt modelId="{670B3A69-8453-413F-93D2-1621B21DAFF4}">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dirty="0" smtClean="0"/>
            <a:t>Papeles informativos</a:t>
          </a:r>
          <a:endParaRPr lang="es-ES" sz="3200" dirty="0"/>
        </a:p>
      </dgm:t>
    </dgm:pt>
    <dgm:pt modelId="{41261998-5F96-4616-BBBC-B2BF9C750D15}" type="parTrans" cxnId="{85E3AC46-03D2-4EAC-BA67-A30B959DB531}">
      <dgm:prSet/>
      <dgm:spPr/>
      <dgm:t>
        <a:bodyPr/>
        <a:lstStyle/>
        <a:p>
          <a:endParaRPr lang="es-ES"/>
        </a:p>
      </dgm:t>
    </dgm:pt>
    <dgm:pt modelId="{8E27A336-4AFB-4A1D-BC48-64661728047F}" type="sibTrans" cxnId="{85E3AC46-03D2-4EAC-BA67-A30B959DB531}">
      <dgm:prSet/>
      <dgm:spPr/>
      <dgm:t>
        <a:bodyPr/>
        <a:lstStyle/>
        <a:p>
          <a:endParaRPr lang="es-ES"/>
        </a:p>
      </dgm:t>
    </dgm:pt>
    <dgm:pt modelId="{D86D0A37-3318-4DFD-AD11-34D16D199EE5}">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dirty="0" smtClean="0"/>
            <a:t>Papeles decisorios</a:t>
          </a:r>
          <a:endParaRPr lang="es-ES" sz="3200" dirty="0"/>
        </a:p>
      </dgm:t>
    </dgm:pt>
    <dgm:pt modelId="{A63C62EF-F246-499B-A1EF-EBA5E1D216EC}" type="parTrans" cxnId="{60266A11-678F-49E9-B569-42CAB12CE8ED}">
      <dgm:prSet/>
      <dgm:spPr/>
      <dgm:t>
        <a:bodyPr/>
        <a:lstStyle/>
        <a:p>
          <a:endParaRPr lang="es-ES"/>
        </a:p>
      </dgm:t>
    </dgm:pt>
    <dgm:pt modelId="{AFE18EEC-8228-4DED-B4C5-A357E80AD948}" type="sibTrans" cxnId="{60266A11-678F-49E9-B569-42CAB12CE8ED}">
      <dgm:prSet/>
      <dgm:spPr/>
      <dgm:t>
        <a:bodyPr/>
        <a:lstStyle/>
        <a:p>
          <a:endParaRPr lang="es-ES"/>
        </a:p>
      </dgm:t>
    </dgm:pt>
    <dgm:pt modelId="{2657A4E5-003B-46B2-98B7-D60A8812543B}">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3200" dirty="0" smtClean="0"/>
            <a:t>Papeles Interpersonales</a:t>
          </a:r>
          <a:endParaRPr lang="es-ES" sz="3200" dirty="0"/>
        </a:p>
      </dgm:t>
    </dgm:pt>
    <dgm:pt modelId="{828FADFF-A110-4A1A-8133-AD4C35864467}" type="sibTrans" cxnId="{6DE214F1-D830-4A5B-A2F2-7F1958434ECC}">
      <dgm:prSet/>
      <dgm:spPr/>
      <dgm:t>
        <a:bodyPr/>
        <a:lstStyle/>
        <a:p>
          <a:endParaRPr lang="es-ES"/>
        </a:p>
      </dgm:t>
    </dgm:pt>
    <dgm:pt modelId="{A043CBAD-31A9-4801-9131-DC52249557FA}" type="parTrans" cxnId="{6DE214F1-D830-4A5B-A2F2-7F1958434ECC}">
      <dgm:prSet/>
      <dgm:spPr/>
      <dgm:t>
        <a:bodyPr/>
        <a:lstStyle/>
        <a:p>
          <a:endParaRPr lang="es-ES"/>
        </a:p>
      </dgm:t>
    </dgm:pt>
    <dgm:pt modelId="{01BBF605-9367-45E4-ADE6-AE62386B073B}" type="pres">
      <dgm:prSet presAssocID="{4D6E0101-C938-43D8-B784-5D2A523F8CCE}" presName="linearFlow" presStyleCnt="0">
        <dgm:presLayoutVars>
          <dgm:dir/>
          <dgm:resizeHandles val="exact"/>
        </dgm:presLayoutVars>
      </dgm:prSet>
      <dgm:spPr/>
    </dgm:pt>
    <dgm:pt modelId="{0ECAD830-B36A-4E2B-B7EE-9CE962F9B399}" type="pres">
      <dgm:prSet presAssocID="{2657A4E5-003B-46B2-98B7-D60A8812543B}" presName="composite" presStyleCnt="0"/>
      <dgm:spPr/>
    </dgm:pt>
    <dgm:pt modelId="{C08044AE-63A9-4803-926A-A33EA7808BF3}" type="pres">
      <dgm:prSet presAssocID="{2657A4E5-003B-46B2-98B7-D60A8812543B}" presName="imgShp" presStyleLbl="fgImgPlace1" presStyleIdx="0" presStyleCnt="3"/>
      <dgm:spPr/>
    </dgm:pt>
    <dgm:pt modelId="{856D4D76-24E7-4BF2-AEA7-14F4D8A8D464}" type="pres">
      <dgm:prSet presAssocID="{2657A4E5-003B-46B2-98B7-D60A8812543B}" presName="txShp" presStyleLbl="node1" presStyleIdx="0" presStyleCnt="3" custScaleX="100880" custLinFactNeighborX="-581" custLinFactNeighborY="-136">
        <dgm:presLayoutVars>
          <dgm:bulletEnabled val="1"/>
        </dgm:presLayoutVars>
      </dgm:prSet>
      <dgm:spPr/>
      <dgm:t>
        <a:bodyPr/>
        <a:lstStyle/>
        <a:p>
          <a:endParaRPr lang="es-ES"/>
        </a:p>
      </dgm:t>
    </dgm:pt>
    <dgm:pt modelId="{4B6B7CF4-4716-453B-A9C6-27F461309637}" type="pres">
      <dgm:prSet presAssocID="{828FADFF-A110-4A1A-8133-AD4C35864467}" presName="spacing" presStyleCnt="0"/>
      <dgm:spPr/>
    </dgm:pt>
    <dgm:pt modelId="{BBE62FCE-FAC2-4C19-A1BB-53D07B56E97A}" type="pres">
      <dgm:prSet presAssocID="{670B3A69-8453-413F-93D2-1621B21DAFF4}" presName="composite" presStyleCnt="0"/>
      <dgm:spPr/>
    </dgm:pt>
    <dgm:pt modelId="{3B53E518-08C8-4270-8BA3-0BAB80B0E015}" type="pres">
      <dgm:prSet presAssocID="{670B3A69-8453-413F-93D2-1621B21DAFF4}" presName="imgShp" presStyleLbl="fgImgPlace1" presStyleIdx="1" presStyleCnt="3"/>
      <dgm:spPr/>
    </dgm:pt>
    <dgm:pt modelId="{C9589A0F-F452-491A-8FEB-CF5BF3BBC78C}" type="pres">
      <dgm:prSet presAssocID="{670B3A69-8453-413F-93D2-1621B21DAFF4}" presName="txShp" presStyleLbl="node1" presStyleIdx="1" presStyleCnt="3">
        <dgm:presLayoutVars>
          <dgm:bulletEnabled val="1"/>
        </dgm:presLayoutVars>
      </dgm:prSet>
      <dgm:spPr/>
      <dgm:t>
        <a:bodyPr/>
        <a:lstStyle/>
        <a:p>
          <a:endParaRPr lang="es-ES"/>
        </a:p>
      </dgm:t>
    </dgm:pt>
    <dgm:pt modelId="{8A6C31FB-3369-4EC2-953C-4CA986E4ECD8}" type="pres">
      <dgm:prSet presAssocID="{8E27A336-4AFB-4A1D-BC48-64661728047F}" presName="spacing" presStyleCnt="0"/>
      <dgm:spPr/>
    </dgm:pt>
    <dgm:pt modelId="{27C6EE46-D77E-420B-A1F4-144D3386E14F}" type="pres">
      <dgm:prSet presAssocID="{D86D0A37-3318-4DFD-AD11-34D16D199EE5}" presName="composite" presStyleCnt="0"/>
      <dgm:spPr/>
    </dgm:pt>
    <dgm:pt modelId="{651DE2B2-F677-4058-AA69-D468778D32EB}" type="pres">
      <dgm:prSet presAssocID="{D86D0A37-3318-4DFD-AD11-34D16D199EE5}" presName="imgShp" presStyleLbl="fgImgPlace1" presStyleIdx="2" presStyleCnt="3"/>
      <dgm:spPr/>
    </dgm:pt>
    <dgm:pt modelId="{4E39FACF-7A07-4707-9792-4DD43ADBB4FE}" type="pres">
      <dgm:prSet presAssocID="{D86D0A37-3318-4DFD-AD11-34D16D199EE5}" presName="txShp" presStyleLbl="node1" presStyleIdx="2" presStyleCnt="3">
        <dgm:presLayoutVars>
          <dgm:bulletEnabled val="1"/>
        </dgm:presLayoutVars>
      </dgm:prSet>
      <dgm:spPr/>
      <dgm:t>
        <a:bodyPr/>
        <a:lstStyle/>
        <a:p>
          <a:endParaRPr lang="es-ES"/>
        </a:p>
      </dgm:t>
    </dgm:pt>
  </dgm:ptLst>
  <dgm:cxnLst>
    <dgm:cxn modelId="{7810C2B0-B892-48E0-9DF2-56C9D00FD579}" type="presOf" srcId="{670B3A69-8453-413F-93D2-1621B21DAFF4}" destId="{C9589A0F-F452-491A-8FEB-CF5BF3BBC78C}" srcOrd="0" destOrd="0" presId="urn:microsoft.com/office/officeart/2005/8/layout/vList3"/>
    <dgm:cxn modelId="{60266A11-678F-49E9-B569-42CAB12CE8ED}" srcId="{4D6E0101-C938-43D8-B784-5D2A523F8CCE}" destId="{D86D0A37-3318-4DFD-AD11-34D16D199EE5}" srcOrd="2" destOrd="0" parTransId="{A63C62EF-F246-499B-A1EF-EBA5E1D216EC}" sibTransId="{AFE18EEC-8228-4DED-B4C5-A357E80AD948}"/>
    <dgm:cxn modelId="{EEB45801-1D31-480D-9FD2-9F09CE04F003}" type="presOf" srcId="{2657A4E5-003B-46B2-98B7-D60A8812543B}" destId="{856D4D76-24E7-4BF2-AEA7-14F4D8A8D464}" srcOrd="0" destOrd="0" presId="urn:microsoft.com/office/officeart/2005/8/layout/vList3"/>
    <dgm:cxn modelId="{85E3AC46-03D2-4EAC-BA67-A30B959DB531}" srcId="{4D6E0101-C938-43D8-B784-5D2A523F8CCE}" destId="{670B3A69-8453-413F-93D2-1621B21DAFF4}" srcOrd="1" destOrd="0" parTransId="{41261998-5F96-4616-BBBC-B2BF9C750D15}" sibTransId="{8E27A336-4AFB-4A1D-BC48-64661728047F}"/>
    <dgm:cxn modelId="{6DE214F1-D830-4A5B-A2F2-7F1958434ECC}" srcId="{4D6E0101-C938-43D8-B784-5D2A523F8CCE}" destId="{2657A4E5-003B-46B2-98B7-D60A8812543B}" srcOrd="0" destOrd="0" parTransId="{A043CBAD-31A9-4801-9131-DC52249557FA}" sibTransId="{828FADFF-A110-4A1A-8133-AD4C35864467}"/>
    <dgm:cxn modelId="{318B1DCA-139A-4627-BA56-B32A16B61E9D}" type="presOf" srcId="{4D6E0101-C938-43D8-B784-5D2A523F8CCE}" destId="{01BBF605-9367-45E4-ADE6-AE62386B073B}" srcOrd="0" destOrd="0" presId="urn:microsoft.com/office/officeart/2005/8/layout/vList3"/>
    <dgm:cxn modelId="{3585EE7B-2A97-42BA-B9A1-2003B457020D}" type="presOf" srcId="{D86D0A37-3318-4DFD-AD11-34D16D199EE5}" destId="{4E39FACF-7A07-4707-9792-4DD43ADBB4FE}" srcOrd="0" destOrd="0" presId="urn:microsoft.com/office/officeart/2005/8/layout/vList3"/>
    <dgm:cxn modelId="{8B54C08A-8918-4272-B9FC-F5ACACF4F880}" type="presParOf" srcId="{01BBF605-9367-45E4-ADE6-AE62386B073B}" destId="{0ECAD830-B36A-4E2B-B7EE-9CE962F9B399}" srcOrd="0" destOrd="0" presId="urn:microsoft.com/office/officeart/2005/8/layout/vList3"/>
    <dgm:cxn modelId="{82CAF309-59F8-426A-82F3-A3CFE0D3EFB0}" type="presParOf" srcId="{0ECAD830-B36A-4E2B-B7EE-9CE962F9B399}" destId="{C08044AE-63A9-4803-926A-A33EA7808BF3}" srcOrd="0" destOrd="0" presId="urn:microsoft.com/office/officeart/2005/8/layout/vList3"/>
    <dgm:cxn modelId="{D0C3E697-A363-4594-83BF-DA1AA947CC96}" type="presParOf" srcId="{0ECAD830-B36A-4E2B-B7EE-9CE962F9B399}" destId="{856D4D76-24E7-4BF2-AEA7-14F4D8A8D464}" srcOrd="1" destOrd="0" presId="urn:microsoft.com/office/officeart/2005/8/layout/vList3"/>
    <dgm:cxn modelId="{3A7C674D-5A6F-432B-926D-E17C97163582}" type="presParOf" srcId="{01BBF605-9367-45E4-ADE6-AE62386B073B}" destId="{4B6B7CF4-4716-453B-A9C6-27F461309637}" srcOrd="1" destOrd="0" presId="urn:microsoft.com/office/officeart/2005/8/layout/vList3"/>
    <dgm:cxn modelId="{7D3BDBE8-857F-4FE1-865C-BFD3329EE352}" type="presParOf" srcId="{01BBF605-9367-45E4-ADE6-AE62386B073B}" destId="{BBE62FCE-FAC2-4C19-A1BB-53D07B56E97A}" srcOrd="2" destOrd="0" presId="urn:microsoft.com/office/officeart/2005/8/layout/vList3"/>
    <dgm:cxn modelId="{2A5C6A29-56F2-4857-8485-2AC077BB4E38}" type="presParOf" srcId="{BBE62FCE-FAC2-4C19-A1BB-53D07B56E97A}" destId="{3B53E518-08C8-4270-8BA3-0BAB80B0E015}" srcOrd="0" destOrd="0" presId="urn:microsoft.com/office/officeart/2005/8/layout/vList3"/>
    <dgm:cxn modelId="{46B35870-1EF3-412C-AF47-887807884289}" type="presParOf" srcId="{BBE62FCE-FAC2-4C19-A1BB-53D07B56E97A}" destId="{C9589A0F-F452-491A-8FEB-CF5BF3BBC78C}" srcOrd="1" destOrd="0" presId="urn:microsoft.com/office/officeart/2005/8/layout/vList3"/>
    <dgm:cxn modelId="{1A9FC17A-C997-4223-B69B-AF40A5B9DAC0}" type="presParOf" srcId="{01BBF605-9367-45E4-ADE6-AE62386B073B}" destId="{8A6C31FB-3369-4EC2-953C-4CA986E4ECD8}" srcOrd="3" destOrd="0" presId="urn:microsoft.com/office/officeart/2005/8/layout/vList3"/>
    <dgm:cxn modelId="{64A9DA24-E248-4AD7-8794-AD6658B91DB8}" type="presParOf" srcId="{01BBF605-9367-45E4-ADE6-AE62386B073B}" destId="{27C6EE46-D77E-420B-A1F4-144D3386E14F}" srcOrd="4" destOrd="0" presId="urn:microsoft.com/office/officeart/2005/8/layout/vList3"/>
    <dgm:cxn modelId="{FACFDD42-3BE1-4822-9A7F-E4C483CCEC78}" type="presParOf" srcId="{27C6EE46-D77E-420B-A1F4-144D3386E14F}" destId="{651DE2B2-F677-4058-AA69-D468778D32EB}" srcOrd="0" destOrd="0" presId="urn:microsoft.com/office/officeart/2005/8/layout/vList3"/>
    <dgm:cxn modelId="{B1078450-FA45-456D-80CD-8EDC746BF77A}" type="presParOf" srcId="{27C6EE46-D77E-420B-A1F4-144D3386E14F}" destId="{4E39FACF-7A07-4707-9792-4DD43ADBB4FE}" srcOrd="1" destOrd="0" presId="urn:microsoft.com/office/officeart/2005/8/layout/vList3"/>
  </dgm:cxnLst>
  <dgm:bg/>
  <dgm:whole/>
</dgm:dataModel>
</file>

<file path=ppt/diagrams/data3.xml><?xml version="1.0" encoding="utf-8"?>
<dgm:dataModel xmlns:dgm="http://schemas.openxmlformats.org/drawingml/2006/diagram" xmlns:a="http://schemas.openxmlformats.org/drawingml/2006/main">
  <dgm:ptLst>
    <dgm:pt modelId="{C515A7CE-794A-40FA-91D0-85AA4D55E694}"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038AFC1E-7D8D-45DC-ACD8-5AB200CCC787}">
      <dgm:prSet phldrT="[Texto]" custT="1"/>
      <dgm:spPr/>
      <dgm:t>
        <a:bodyPr/>
        <a:lstStyle/>
        <a:p>
          <a:pPr algn="ctr"/>
          <a:r>
            <a:rPr lang="es-ES" sz="3200" dirty="0" smtClean="0"/>
            <a:t>Gestor de anomalías</a:t>
          </a:r>
          <a:endParaRPr lang="es-ES" sz="3200" dirty="0"/>
        </a:p>
      </dgm:t>
    </dgm:pt>
    <dgm:pt modelId="{632B1304-6261-45C6-BB3A-ACA68684E78E}" type="parTrans" cxnId="{9D4BD030-DD07-47CA-BD3A-A8DB4BBEA8B4}">
      <dgm:prSet/>
      <dgm:spPr/>
      <dgm:t>
        <a:bodyPr/>
        <a:lstStyle/>
        <a:p>
          <a:endParaRPr lang="es-ES"/>
        </a:p>
      </dgm:t>
    </dgm:pt>
    <dgm:pt modelId="{78D75EE1-2294-403F-979E-47D148E662F4}" type="sibTrans" cxnId="{9D4BD030-DD07-47CA-BD3A-A8DB4BBEA8B4}">
      <dgm:prSet/>
      <dgm:spPr/>
      <dgm:t>
        <a:bodyPr/>
        <a:lstStyle/>
        <a:p>
          <a:endParaRPr lang="es-ES"/>
        </a:p>
      </dgm:t>
    </dgm:pt>
    <dgm:pt modelId="{D036EF4C-2104-40F9-AA1E-EF6B247933F2}">
      <dgm:prSet phldrT="[Texto]" custT="1"/>
      <dgm:spPr/>
      <dgm:t>
        <a:bodyPr/>
        <a:lstStyle/>
        <a:p>
          <a:r>
            <a:rPr lang="es-ES" sz="2000" b="0" dirty="0" smtClean="0"/>
            <a:t>Con el continuo seguimiento durante todo el curso escolar del plan general anual, ve la necesidad de algunas correcciones a partir de la aparición de problemas y su solución </a:t>
          </a:r>
          <a:endParaRPr lang="es-ES" sz="2000" b="0" dirty="0"/>
        </a:p>
      </dgm:t>
    </dgm:pt>
    <dgm:pt modelId="{E08D9D59-8B44-41C3-9E0E-B72982CDA1F7}" type="parTrans" cxnId="{701E3E0E-0E30-40AC-8726-7ECEE2B45150}">
      <dgm:prSet/>
      <dgm:spPr/>
      <dgm:t>
        <a:bodyPr/>
        <a:lstStyle/>
        <a:p>
          <a:endParaRPr lang="es-ES"/>
        </a:p>
      </dgm:t>
    </dgm:pt>
    <dgm:pt modelId="{D05FFBE4-6991-4F12-8816-ADE7CCBCF8B4}" type="sibTrans" cxnId="{701E3E0E-0E30-40AC-8726-7ECEE2B45150}">
      <dgm:prSet/>
      <dgm:spPr/>
      <dgm:t>
        <a:bodyPr/>
        <a:lstStyle/>
        <a:p>
          <a:endParaRPr lang="es-ES"/>
        </a:p>
      </dgm:t>
    </dgm:pt>
    <dgm:pt modelId="{F96DD980-D318-4223-A00A-A55F5DF19E41}">
      <dgm:prSet phldrT="[Texto]" custT="1"/>
      <dgm:spPr/>
      <dgm:t>
        <a:bodyPr/>
        <a:lstStyle/>
        <a:p>
          <a:pPr algn="ctr"/>
          <a:r>
            <a:rPr lang="es-ES" sz="3200" dirty="0" smtClean="0"/>
            <a:t>Asignación de recursos</a:t>
          </a:r>
          <a:endParaRPr lang="es-ES" sz="3200" dirty="0"/>
        </a:p>
      </dgm:t>
    </dgm:pt>
    <dgm:pt modelId="{67C04DDC-7AF3-49F9-96FD-24383CEDF5BE}" type="parTrans" cxnId="{9036C7B9-0538-488B-90EE-87DBA1EE67E0}">
      <dgm:prSet/>
      <dgm:spPr/>
      <dgm:t>
        <a:bodyPr/>
        <a:lstStyle/>
        <a:p>
          <a:endParaRPr lang="es-ES"/>
        </a:p>
      </dgm:t>
    </dgm:pt>
    <dgm:pt modelId="{EB884522-F2A3-447C-BE50-320246D3970A}" type="sibTrans" cxnId="{9036C7B9-0538-488B-90EE-87DBA1EE67E0}">
      <dgm:prSet/>
      <dgm:spPr/>
      <dgm:t>
        <a:bodyPr/>
        <a:lstStyle/>
        <a:p>
          <a:endParaRPr lang="es-ES"/>
        </a:p>
      </dgm:t>
    </dgm:pt>
    <dgm:pt modelId="{092B7D4E-8224-4548-8B67-73FF3512EE08}">
      <dgm:prSet phldrT="[Texto]" custT="1"/>
      <dgm:spPr/>
      <dgm:t>
        <a:bodyPr/>
        <a:lstStyle/>
        <a:p>
          <a:r>
            <a:rPr lang="es-ES" sz="2000" b="0" dirty="0" smtClean="0"/>
            <a:t>Probación del presupuesto elaborado por la comisión económica.</a:t>
          </a:r>
          <a:endParaRPr lang="es-ES" sz="2000" b="0" dirty="0"/>
        </a:p>
      </dgm:t>
    </dgm:pt>
    <dgm:pt modelId="{D0EA65AD-9E40-46A2-BD49-D740A75E7C18}" type="parTrans" cxnId="{95BA7868-4E8D-4D93-AE91-7BA81917FEF2}">
      <dgm:prSet/>
      <dgm:spPr/>
      <dgm:t>
        <a:bodyPr/>
        <a:lstStyle/>
        <a:p>
          <a:endParaRPr lang="es-ES"/>
        </a:p>
      </dgm:t>
    </dgm:pt>
    <dgm:pt modelId="{1BE13E79-9449-404D-A20C-2CA56EFED7D8}" type="sibTrans" cxnId="{95BA7868-4E8D-4D93-AE91-7BA81917FEF2}">
      <dgm:prSet/>
      <dgm:spPr/>
      <dgm:t>
        <a:bodyPr/>
        <a:lstStyle/>
        <a:p>
          <a:endParaRPr lang="es-ES"/>
        </a:p>
      </dgm:t>
    </dgm:pt>
    <dgm:pt modelId="{C3B3A6A7-16E1-4573-9AE4-447B6E2522B8}" type="pres">
      <dgm:prSet presAssocID="{C515A7CE-794A-40FA-91D0-85AA4D55E694}" presName="linear" presStyleCnt="0">
        <dgm:presLayoutVars>
          <dgm:animLvl val="lvl"/>
          <dgm:resizeHandles val="exact"/>
        </dgm:presLayoutVars>
      </dgm:prSet>
      <dgm:spPr/>
      <dgm:t>
        <a:bodyPr/>
        <a:lstStyle/>
        <a:p>
          <a:endParaRPr lang="es-ES"/>
        </a:p>
      </dgm:t>
    </dgm:pt>
    <dgm:pt modelId="{23FD7C9E-7520-4EFF-9300-34C3F542F954}" type="pres">
      <dgm:prSet presAssocID="{038AFC1E-7D8D-45DC-ACD8-5AB200CCC787}" presName="parentText" presStyleLbl="node1" presStyleIdx="0" presStyleCnt="2" custScaleX="44968" custScaleY="42762" custLinFactNeighborX="-391" custLinFactNeighborY="16555">
        <dgm:presLayoutVars>
          <dgm:chMax val="0"/>
          <dgm:bulletEnabled val="1"/>
        </dgm:presLayoutVars>
      </dgm:prSet>
      <dgm:spPr/>
      <dgm:t>
        <a:bodyPr/>
        <a:lstStyle/>
        <a:p>
          <a:endParaRPr lang="es-ES"/>
        </a:p>
      </dgm:t>
    </dgm:pt>
    <dgm:pt modelId="{D8C2EC48-8C50-45C7-9F54-AF534A691A25}" type="pres">
      <dgm:prSet presAssocID="{038AFC1E-7D8D-45DC-ACD8-5AB200CCC787}" presName="childText" presStyleLbl="revTx" presStyleIdx="0" presStyleCnt="2" custLinFactNeighborY="36410">
        <dgm:presLayoutVars>
          <dgm:bulletEnabled val="1"/>
        </dgm:presLayoutVars>
      </dgm:prSet>
      <dgm:spPr/>
      <dgm:t>
        <a:bodyPr/>
        <a:lstStyle/>
        <a:p>
          <a:endParaRPr lang="es-ES"/>
        </a:p>
      </dgm:t>
    </dgm:pt>
    <dgm:pt modelId="{4CB8F342-D080-495E-AFDF-F9C224A35905}" type="pres">
      <dgm:prSet presAssocID="{F96DD980-D318-4223-A00A-A55F5DF19E41}" presName="parentText" presStyleLbl="node1" presStyleIdx="1" presStyleCnt="2" custScaleX="51914" custScaleY="44453" custLinFactNeighborX="-966" custLinFactNeighborY="55747">
        <dgm:presLayoutVars>
          <dgm:chMax val="0"/>
          <dgm:bulletEnabled val="1"/>
        </dgm:presLayoutVars>
      </dgm:prSet>
      <dgm:spPr/>
      <dgm:t>
        <a:bodyPr/>
        <a:lstStyle/>
        <a:p>
          <a:endParaRPr lang="es-ES"/>
        </a:p>
      </dgm:t>
    </dgm:pt>
    <dgm:pt modelId="{DEC1538B-936E-4D1A-A5B6-E529558F1F04}" type="pres">
      <dgm:prSet presAssocID="{F96DD980-D318-4223-A00A-A55F5DF19E41}" presName="childText" presStyleLbl="revTx" presStyleIdx="1" presStyleCnt="2" custScaleY="128696" custLinFactNeighborY="70451">
        <dgm:presLayoutVars>
          <dgm:bulletEnabled val="1"/>
        </dgm:presLayoutVars>
      </dgm:prSet>
      <dgm:spPr/>
      <dgm:t>
        <a:bodyPr/>
        <a:lstStyle/>
        <a:p>
          <a:endParaRPr lang="es-ES"/>
        </a:p>
      </dgm:t>
    </dgm:pt>
  </dgm:ptLst>
  <dgm:cxnLst>
    <dgm:cxn modelId="{BFA859F1-7C8B-4D89-AC18-E4F5C332F315}" type="presOf" srcId="{D036EF4C-2104-40F9-AA1E-EF6B247933F2}" destId="{D8C2EC48-8C50-45C7-9F54-AF534A691A25}" srcOrd="0" destOrd="0" presId="urn:microsoft.com/office/officeart/2005/8/layout/vList2"/>
    <dgm:cxn modelId="{9036C7B9-0538-488B-90EE-87DBA1EE67E0}" srcId="{C515A7CE-794A-40FA-91D0-85AA4D55E694}" destId="{F96DD980-D318-4223-A00A-A55F5DF19E41}" srcOrd="1" destOrd="0" parTransId="{67C04DDC-7AF3-49F9-96FD-24383CEDF5BE}" sibTransId="{EB884522-F2A3-447C-BE50-320246D3970A}"/>
    <dgm:cxn modelId="{E5CA7144-397D-4CC8-9006-10CD589EEBD5}" type="presOf" srcId="{F96DD980-D318-4223-A00A-A55F5DF19E41}" destId="{4CB8F342-D080-495E-AFDF-F9C224A35905}" srcOrd="0" destOrd="0" presId="urn:microsoft.com/office/officeart/2005/8/layout/vList2"/>
    <dgm:cxn modelId="{5C3C2112-A9EC-4626-B24E-DF4F7CFC503B}" type="presOf" srcId="{092B7D4E-8224-4548-8B67-73FF3512EE08}" destId="{DEC1538B-936E-4D1A-A5B6-E529558F1F04}" srcOrd="0" destOrd="0" presId="urn:microsoft.com/office/officeart/2005/8/layout/vList2"/>
    <dgm:cxn modelId="{8ACF4E22-AE73-4934-BD94-7D7109218BAA}" type="presOf" srcId="{C515A7CE-794A-40FA-91D0-85AA4D55E694}" destId="{C3B3A6A7-16E1-4573-9AE4-447B6E2522B8}" srcOrd="0" destOrd="0" presId="urn:microsoft.com/office/officeart/2005/8/layout/vList2"/>
    <dgm:cxn modelId="{FCC4CD0B-E595-444E-B71E-180E1F44521D}" type="presOf" srcId="{038AFC1E-7D8D-45DC-ACD8-5AB200CCC787}" destId="{23FD7C9E-7520-4EFF-9300-34C3F542F954}" srcOrd="0" destOrd="0" presId="urn:microsoft.com/office/officeart/2005/8/layout/vList2"/>
    <dgm:cxn modelId="{9D4BD030-DD07-47CA-BD3A-A8DB4BBEA8B4}" srcId="{C515A7CE-794A-40FA-91D0-85AA4D55E694}" destId="{038AFC1E-7D8D-45DC-ACD8-5AB200CCC787}" srcOrd="0" destOrd="0" parTransId="{632B1304-6261-45C6-BB3A-ACA68684E78E}" sibTransId="{78D75EE1-2294-403F-979E-47D148E662F4}"/>
    <dgm:cxn modelId="{95BA7868-4E8D-4D93-AE91-7BA81917FEF2}" srcId="{F96DD980-D318-4223-A00A-A55F5DF19E41}" destId="{092B7D4E-8224-4548-8B67-73FF3512EE08}" srcOrd="0" destOrd="0" parTransId="{D0EA65AD-9E40-46A2-BD49-D740A75E7C18}" sibTransId="{1BE13E79-9449-404D-A20C-2CA56EFED7D8}"/>
    <dgm:cxn modelId="{701E3E0E-0E30-40AC-8726-7ECEE2B45150}" srcId="{038AFC1E-7D8D-45DC-ACD8-5AB200CCC787}" destId="{D036EF4C-2104-40F9-AA1E-EF6B247933F2}" srcOrd="0" destOrd="0" parTransId="{E08D9D59-8B44-41C3-9E0E-B72982CDA1F7}" sibTransId="{D05FFBE4-6991-4F12-8816-ADE7CCBCF8B4}"/>
    <dgm:cxn modelId="{4FF88AD6-8133-4F79-AB00-7BB9C208C917}" type="presParOf" srcId="{C3B3A6A7-16E1-4573-9AE4-447B6E2522B8}" destId="{23FD7C9E-7520-4EFF-9300-34C3F542F954}" srcOrd="0" destOrd="0" presId="urn:microsoft.com/office/officeart/2005/8/layout/vList2"/>
    <dgm:cxn modelId="{E0CBDB36-CBF1-46FE-B8B9-4714FEB7CD54}" type="presParOf" srcId="{C3B3A6A7-16E1-4573-9AE4-447B6E2522B8}" destId="{D8C2EC48-8C50-45C7-9F54-AF534A691A25}" srcOrd="1" destOrd="0" presId="urn:microsoft.com/office/officeart/2005/8/layout/vList2"/>
    <dgm:cxn modelId="{00E8365B-5BAB-4AB6-B905-7C9FB60C72BF}" type="presParOf" srcId="{C3B3A6A7-16E1-4573-9AE4-447B6E2522B8}" destId="{4CB8F342-D080-495E-AFDF-F9C224A35905}" srcOrd="2" destOrd="0" presId="urn:microsoft.com/office/officeart/2005/8/layout/vList2"/>
    <dgm:cxn modelId="{5B8D0B6D-A3CE-4BA5-A348-FE70ABE56B6F}" type="presParOf" srcId="{C3B3A6A7-16E1-4573-9AE4-447B6E2522B8}" destId="{DEC1538B-936E-4D1A-A5B6-E529558F1F04}" srcOrd="3"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A8995DDF-B99D-4034-A73F-160BF14C96AD}"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ES"/>
        </a:p>
      </dgm:t>
    </dgm:pt>
    <dgm:pt modelId="{B45C46F2-F5F8-4FEA-895A-DED065E0A0D0}">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3200" dirty="0" smtClean="0"/>
            <a:t>Negociador</a:t>
          </a:r>
          <a:endParaRPr lang="es-ES" sz="3200" dirty="0"/>
        </a:p>
      </dgm:t>
    </dgm:pt>
    <dgm:pt modelId="{FBA27DE7-189D-4ED5-BD77-E09EFA1727C2}" type="parTrans" cxnId="{5630F982-ACDB-416C-9CDF-D6B0115905E3}">
      <dgm:prSet/>
      <dgm:spPr/>
      <dgm:t>
        <a:bodyPr/>
        <a:lstStyle/>
        <a:p>
          <a:endParaRPr lang="es-ES"/>
        </a:p>
      </dgm:t>
    </dgm:pt>
    <dgm:pt modelId="{77ADDDB3-ED99-4691-9CF0-963C5965A577}" type="sibTrans" cxnId="{5630F982-ACDB-416C-9CDF-D6B0115905E3}">
      <dgm:prSet/>
      <dgm:spPr/>
      <dgm:t>
        <a:bodyPr/>
        <a:lstStyle/>
        <a:p>
          <a:endParaRPr lang="es-ES"/>
        </a:p>
      </dgm:t>
    </dgm:pt>
    <dgm:pt modelId="{764242F5-54C0-4B96-8377-E6F76C10E253}">
      <dgm:prSet phldrT="[Texto]" custT="1"/>
      <dgm:spPr/>
      <dgm:t>
        <a:bodyPr/>
        <a:lstStyle/>
        <a:p>
          <a:r>
            <a:rPr lang="es-ES" sz="2000" b="0" dirty="0" smtClean="0"/>
            <a:t>Es el encargado de coordinar el trabajo de todo el personal del centro.</a:t>
          </a:r>
          <a:endParaRPr lang="es-ES" sz="2000" b="0" dirty="0"/>
        </a:p>
      </dgm:t>
    </dgm:pt>
    <dgm:pt modelId="{C9B79567-2E10-4CE6-BC61-911495DF46ED}" type="parTrans" cxnId="{EA320FC2-532F-4166-8ABB-555F678E2651}">
      <dgm:prSet/>
      <dgm:spPr/>
      <dgm:t>
        <a:bodyPr/>
        <a:lstStyle/>
        <a:p>
          <a:endParaRPr lang="es-ES"/>
        </a:p>
      </dgm:t>
    </dgm:pt>
    <dgm:pt modelId="{BBD2D462-224F-4A42-B087-E9A570C56ED5}" type="sibTrans" cxnId="{EA320FC2-532F-4166-8ABB-555F678E2651}">
      <dgm:prSet/>
      <dgm:spPr/>
      <dgm:t>
        <a:bodyPr/>
        <a:lstStyle/>
        <a:p>
          <a:endParaRPr lang="es-ES"/>
        </a:p>
      </dgm:t>
    </dgm:pt>
    <dgm:pt modelId="{570DBFB1-E7B2-4FBE-8EF6-85D3C6579D00}">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3200" dirty="0" smtClean="0"/>
            <a:t>Emprendedor</a:t>
          </a:r>
          <a:endParaRPr lang="es-ES" sz="4400" dirty="0"/>
        </a:p>
      </dgm:t>
    </dgm:pt>
    <dgm:pt modelId="{A3E62077-9855-46FD-9030-4C3B75199027}" type="parTrans" cxnId="{5483E2EC-B339-4278-B546-F2AAE3B03387}">
      <dgm:prSet/>
      <dgm:spPr/>
      <dgm:t>
        <a:bodyPr/>
        <a:lstStyle/>
        <a:p>
          <a:endParaRPr lang="es-ES"/>
        </a:p>
      </dgm:t>
    </dgm:pt>
    <dgm:pt modelId="{824B792C-C55B-4306-A420-9A594CBF8BC4}" type="sibTrans" cxnId="{5483E2EC-B339-4278-B546-F2AAE3B03387}">
      <dgm:prSet/>
      <dgm:spPr/>
      <dgm:t>
        <a:bodyPr/>
        <a:lstStyle/>
        <a:p>
          <a:endParaRPr lang="es-ES"/>
        </a:p>
      </dgm:t>
    </dgm:pt>
    <dgm:pt modelId="{0D1BDC07-636C-4D30-A929-E901831F1211}">
      <dgm:prSet phldrT="[Texto]" custT="1"/>
      <dgm:spPr/>
      <dgm:t>
        <a:bodyPr/>
        <a:lstStyle/>
        <a:p>
          <a:r>
            <a:rPr lang="es-ES" sz="2000" b="0" dirty="0" smtClean="0"/>
            <a:t>A partir de los procesos de evaluación interna del centro que quedan registrados en la memoria anual, realiza nuevas propuestas de mejora para elaborar el plan general anual del siguiente curso escolar. </a:t>
          </a:r>
          <a:endParaRPr lang="es-ES" sz="2000" dirty="0"/>
        </a:p>
      </dgm:t>
    </dgm:pt>
    <dgm:pt modelId="{FD337906-F37C-45E6-9204-30F5376F7C13}" type="parTrans" cxnId="{FAAABD92-EA46-4E96-9BFB-E921EB2E9DCF}">
      <dgm:prSet/>
      <dgm:spPr/>
      <dgm:t>
        <a:bodyPr/>
        <a:lstStyle/>
        <a:p>
          <a:endParaRPr lang="es-ES"/>
        </a:p>
      </dgm:t>
    </dgm:pt>
    <dgm:pt modelId="{7D102AA8-155B-4F88-A7B3-1CF8A5184980}" type="sibTrans" cxnId="{FAAABD92-EA46-4E96-9BFB-E921EB2E9DCF}">
      <dgm:prSet/>
      <dgm:spPr/>
      <dgm:t>
        <a:bodyPr/>
        <a:lstStyle/>
        <a:p>
          <a:endParaRPr lang="es-ES"/>
        </a:p>
      </dgm:t>
    </dgm:pt>
    <dgm:pt modelId="{0D885CCD-1BBB-44D6-8BEA-9D5657428B6A}" type="pres">
      <dgm:prSet presAssocID="{A8995DDF-B99D-4034-A73F-160BF14C96AD}" presName="linear" presStyleCnt="0">
        <dgm:presLayoutVars>
          <dgm:animLvl val="lvl"/>
          <dgm:resizeHandles val="exact"/>
        </dgm:presLayoutVars>
      </dgm:prSet>
      <dgm:spPr/>
      <dgm:t>
        <a:bodyPr/>
        <a:lstStyle/>
        <a:p>
          <a:endParaRPr lang="es-ES"/>
        </a:p>
      </dgm:t>
    </dgm:pt>
    <dgm:pt modelId="{F9A768DB-D945-4278-8190-DA16DCAADB9F}" type="pres">
      <dgm:prSet presAssocID="{B45C46F2-F5F8-4FEA-895A-DED065E0A0D0}" presName="parentText" presStyleLbl="node1" presStyleIdx="0" presStyleCnt="2" custScaleX="32727" custScaleY="45063">
        <dgm:presLayoutVars>
          <dgm:chMax val="0"/>
          <dgm:bulletEnabled val="1"/>
        </dgm:presLayoutVars>
      </dgm:prSet>
      <dgm:spPr/>
      <dgm:t>
        <a:bodyPr/>
        <a:lstStyle/>
        <a:p>
          <a:endParaRPr lang="es-ES"/>
        </a:p>
      </dgm:t>
    </dgm:pt>
    <dgm:pt modelId="{6893099F-CF81-4BF2-A031-A40A57B079F6}" type="pres">
      <dgm:prSet presAssocID="{B45C46F2-F5F8-4FEA-895A-DED065E0A0D0}" presName="childText" presStyleLbl="revTx" presStyleIdx="0" presStyleCnt="2" custLinFactNeighborX="-909" custLinFactNeighborY="10947">
        <dgm:presLayoutVars>
          <dgm:bulletEnabled val="1"/>
        </dgm:presLayoutVars>
      </dgm:prSet>
      <dgm:spPr/>
      <dgm:t>
        <a:bodyPr/>
        <a:lstStyle/>
        <a:p>
          <a:endParaRPr lang="es-ES"/>
        </a:p>
      </dgm:t>
    </dgm:pt>
    <dgm:pt modelId="{1E592011-21A6-41B6-9BCF-302993B6D258}" type="pres">
      <dgm:prSet presAssocID="{570DBFB1-E7B2-4FBE-8EF6-85D3C6579D00}" presName="parentText" presStyleLbl="node1" presStyleIdx="1" presStyleCnt="2" custScaleX="36364" custScaleY="48377">
        <dgm:presLayoutVars>
          <dgm:chMax val="0"/>
          <dgm:bulletEnabled val="1"/>
        </dgm:presLayoutVars>
      </dgm:prSet>
      <dgm:spPr/>
      <dgm:t>
        <a:bodyPr/>
        <a:lstStyle/>
        <a:p>
          <a:endParaRPr lang="es-ES"/>
        </a:p>
      </dgm:t>
    </dgm:pt>
    <dgm:pt modelId="{EAF5C45E-5A52-48D5-AF41-45E6BA2E5A27}" type="pres">
      <dgm:prSet presAssocID="{570DBFB1-E7B2-4FBE-8EF6-85D3C6579D00}" presName="childText" presStyleLbl="revTx" presStyleIdx="1" presStyleCnt="2" custLinFactNeighborY="17213">
        <dgm:presLayoutVars>
          <dgm:bulletEnabled val="1"/>
        </dgm:presLayoutVars>
      </dgm:prSet>
      <dgm:spPr/>
      <dgm:t>
        <a:bodyPr/>
        <a:lstStyle/>
        <a:p>
          <a:endParaRPr lang="es-ES"/>
        </a:p>
      </dgm:t>
    </dgm:pt>
  </dgm:ptLst>
  <dgm:cxnLst>
    <dgm:cxn modelId="{FAAABD92-EA46-4E96-9BFB-E921EB2E9DCF}" srcId="{570DBFB1-E7B2-4FBE-8EF6-85D3C6579D00}" destId="{0D1BDC07-636C-4D30-A929-E901831F1211}" srcOrd="0" destOrd="0" parTransId="{FD337906-F37C-45E6-9204-30F5376F7C13}" sibTransId="{7D102AA8-155B-4F88-A7B3-1CF8A5184980}"/>
    <dgm:cxn modelId="{AB484858-0C3F-4313-8738-B627657B5F9F}" type="presOf" srcId="{A8995DDF-B99D-4034-A73F-160BF14C96AD}" destId="{0D885CCD-1BBB-44D6-8BEA-9D5657428B6A}" srcOrd="0" destOrd="0" presId="urn:microsoft.com/office/officeart/2005/8/layout/vList2"/>
    <dgm:cxn modelId="{08811EF7-B30A-45EE-967A-5466C28F35D7}" type="presOf" srcId="{B45C46F2-F5F8-4FEA-895A-DED065E0A0D0}" destId="{F9A768DB-D945-4278-8190-DA16DCAADB9F}" srcOrd="0" destOrd="0" presId="urn:microsoft.com/office/officeart/2005/8/layout/vList2"/>
    <dgm:cxn modelId="{87F6ECB9-D7A8-4A76-8454-3629E677378E}" type="presOf" srcId="{764242F5-54C0-4B96-8377-E6F76C10E253}" destId="{6893099F-CF81-4BF2-A031-A40A57B079F6}" srcOrd="0" destOrd="0" presId="urn:microsoft.com/office/officeart/2005/8/layout/vList2"/>
    <dgm:cxn modelId="{5483E2EC-B339-4278-B546-F2AAE3B03387}" srcId="{A8995DDF-B99D-4034-A73F-160BF14C96AD}" destId="{570DBFB1-E7B2-4FBE-8EF6-85D3C6579D00}" srcOrd="1" destOrd="0" parTransId="{A3E62077-9855-46FD-9030-4C3B75199027}" sibTransId="{824B792C-C55B-4306-A420-9A594CBF8BC4}"/>
    <dgm:cxn modelId="{EA320FC2-532F-4166-8ABB-555F678E2651}" srcId="{B45C46F2-F5F8-4FEA-895A-DED065E0A0D0}" destId="{764242F5-54C0-4B96-8377-E6F76C10E253}" srcOrd="0" destOrd="0" parTransId="{C9B79567-2E10-4CE6-BC61-911495DF46ED}" sibTransId="{BBD2D462-224F-4A42-B087-E9A570C56ED5}"/>
    <dgm:cxn modelId="{8D17742F-9D59-431F-B9E3-370F7B53A9AD}" type="presOf" srcId="{0D1BDC07-636C-4D30-A929-E901831F1211}" destId="{EAF5C45E-5A52-48D5-AF41-45E6BA2E5A27}" srcOrd="0" destOrd="0" presId="urn:microsoft.com/office/officeart/2005/8/layout/vList2"/>
    <dgm:cxn modelId="{CAF1CDC4-E3D4-4E47-B231-9965F5415F83}" type="presOf" srcId="{570DBFB1-E7B2-4FBE-8EF6-85D3C6579D00}" destId="{1E592011-21A6-41B6-9BCF-302993B6D258}" srcOrd="0" destOrd="0" presId="urn:microsoft.com/office/officeart/2005/8/layout/vList2"/>
    <dgm:cxn modelId="{5630F982-ACDB-416C-9CDF-D6B0115905E3}" srcId="{A8995DDF-B99D-4034-A73F-160BF14C96AD}" destId="{B45C46F2-F5F8-4FEA-895A-DED065E0A0D0}" srcOrd="0" destOrd="0" parTransId="{FBA27DE7-189D-4ED5-BD77-E09EFA1727C2}" sibTransId="{77ADDDB3-ED99-4691-9CF0-963C5965A577}"/>
    <dgm:cxn modelId="{98F1CC75-089D-497A-98FD-99B3E1BBE9AC}" type="presParOf" srcId="{0D885CCD-1BBB-44D6-8BEA-9D5657428B6A}" destId="{F9A768DB-D945-4278-8190-DA16DCAADB9F}" srcOrd="0" destOrd="0" presId="urn:microsoft.com/office/officeart/2005/8/layout/vList2"/>
    <dgm:cxn modelId="{852771AA-4E3D-4AE3-B843-14F757E3EE62}" type="presParOf" srcId="{0D885CCD-1BBB-44D6-8BEA-9D5657428B6A}" destId="{6893099F-CF81-4BF2-A031-A40A57B079F6}" srcOrd="1" destOrd="0" presId="urn:microsoft.com/office/officeart/2005/8/layout/vList2"/>
    <dgm:cxn modelId="{8AEF2C67-4C5B-453A-B04A-C1A8D29863CC}" type="presParOf" srcId="{0D885CCD-1BBB-44D6-8BEA-9D5657428B6A}" destId="{1E592011-21A6-41B6-9BCF-302993B6D258}" srcOrd="2" destOrd="0" presId="urn:microsoft.com/office/officeart/2005/8/layout/vList2"/>
    <dgm:cxn modelId="{51A54F13-C0AB-4096-B8C5-29B5598A3762}" type="presParOf" srcId="{0D885CCD-1BBB-44D6-8BEA-9D5657428B6A}" destId="{EAF5C45E-5A52-48D5-AF41-45E6BA2E5A27}" srcOrd="3"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A8E34B80-206A-422E-A626-2DB5243CAAE4}" type="doc">
      <dgm:prSet loTypeId="urn:microsoft.com/office/officeart/2005/8/layout/vList5" loCatId="list" qsTypeId="urn:microsoft.com/office/officeart/2005/8/quickstyle/simple5" qsCatId="simple" csTypeId="urn:microsoft.com/office/officeart/2005/8/colors/accent3_2" csCatId="accent3" phldr="1"/>
      <dgm:spPr/>
      <dgm:t>
        <a:bodyPr/>
        <a:lstStyle/>
        <a:p>
          <a:endParaRPr lang="es-ES"/>
        </a:p>
      </dgm:t>
    </dgm:pt>
    <dgm:pt modelId="{09E27847-BBF8-43E5-A101-FD90D635D8B7}">
      <dgm:prSet phldrT="[Texto]" custT="1"/>
      <dgm:spPr/>
      <dgm:t>
        <a:bodyPr/>
        <a:lstStyle/>
        <a:p>
          <a:r>
            <a:rPr lang="es-ES" sz="3200" b="0" dirty="0" smtClean="0"/>
            <a:t>Enlace</a:t>
          </a:r>
          <a:endParaRPr lang="es-ES" sz="3200" b="0" dirty="0"/>
        </a:p>
      </dgm:t>
    </dgm:pt>
    <dgm:pt modelId="{B4845C95-ACDD-471D-8D9E-883891294283}" type="parTrans" cxnId="{848F78C1-9CF6-45D8-BFFD-00973676392A}">
      <dgm:prSet/>
      <dgm:spPr/>
      <dgm:t>
        <a:bodyPr/>
        <a:lstStyle/>
        <a:p>
          <a:endParaRPr lang="es-ES"/>
        </a:p>
      </dgm:t>
    </dgm:pt>
    <dgm:pt modelId="{D6339546-DFF6-45F6-8F73-02289C3773EA}" type="sibTrans" cxnId="{848F78C1-9CF6-45D8-BFFD-00973676392A}">
      <dgm:prSet/>
      <dgm:spPr/>
      <dgm:t>
        <a:bodyPr/>
        <a:lstStyle/>
        <a:p>
          <a:endParaRPr lang="es-ES"/>
        </a:p>
      </dgm:t>
    </dgm:pt>
    <dgm:pt modelId="{B9D57425-80BC-4D5B-BF25-DEB54EDC38D9}">
      <dgm:prSet phldrT="[Texto]" custT="1"/>
      <dgm:spPr/>
      <dgm:t>
        <a:bodyPr/>
        <a:lstStyle/>
        <a:p>
          <a:r>
            <a:rPr lang="es-ES" sz="2000" b="0" dirty="0" smtClean="0"/>
            <a:t>Elige a sus colaboradores: secretario y jefe de estudio ellos tres formaran el equipo directivo del centro.</a:t>
          </a:r>
          <a:endParaRPr lang="es-ES" sz="2000" b="0" dirty="0"/>
        </a:p>
      </dgm:t>
    </dgm:pt>
    <dgm:pt modelId="{A3DD65FF-F2C7-45E8-909E-D50FE03C6C22}" type="parTrans" cxnId="{7090E80E-47BA-41CA-8882-418728054E7A}">
      <dgm:prSet/>
      <dgm:spPr/>
      <dgm:t>
        <a:bodyPr/>
        <a:lstStyle/>
        <a:p>
          <a:endParaRPr lang="es-ES"/>
        </a:p>
      </dgm:t>
    </dgm:pt>
    <dgm:pt modelId="{E1D784B1-1E46-4905-A4AC-DBC5D460B53F}" type="sibTrans" cxnId="{7090E80E-47BA-41CA-8882-418728054E7A}">
      <dgm:prSet/>
      <dgm:spPr/>
      <dgm:t>
        <a:bodyPr/>
        <a:lstStyle/>
        <a:p>
          <a:endParaRPr lang="es-ES"/>
        </a:p>
      </dgm:t>
    </dgm:pt>
    <dgm:pt modelId="{BA80B871-2DDE-47F3-ADAB-C08EA03EF1FF}">
      <dgm:prSet phldrT="[Texto]" custT="1"/>
      <dgm:spPr/>
      <dgm:t>
        <a:bodyPr/>
        <a:lstStyle/>
        <a:p>
          <a:r>
            <a:rPr lang="es-ES" sz="3200" b="0" dirty="0" smtClean="0">
              <a:solidFill>
                <a:schemeClr val="bg1"/>
              </a:solidFill>
            </a:rPr>
            <a:t>Líder</a:t>
          </a:r>
          <a:endParaRPr lang="es-ES" sz="3200" b="0" dirty="0">
            <a:solidFill>
              <a:schemeClr val="bg1"/>
            </a:solidFill>
          </a:endParaRPr>
        </a:p>
      </dgm:t>
    </dgm:pt>
    <dgm:pt modelId="{0CA1C0C7-7406-4865-9A0E-EF770A7A7EDC}" type="parTrans" cxnId="{A72AE111-FC0C-4E61-A276-A2D7F478417B}">
      <dgm:prSet/>
      <dgm:spPr/>
      <dgm:t>
        <a:bodyPr/>
        <a:lstStyle/>
        <a:p>
          <a:endParaRPr lang="es-ES"/>
        </a:p>
      </dgm:t>
    </dgm:pt>
    <dgm:pt modelId="{80B48097-6EBC-4A5C-9630-A6959A2F6B98}" type="sibTrans" cxnId="{A72AE111-FC0C-4E61-A276-A2D7F478417B}">
      <dgm:prSet/>
      <dgm:spPr/>
      <dgm:t>
        <a:bodyPr/>
        <a:lstStyle/>
        <a:p>
          <a:endParaRPr lang="es-ES"/>
        </a:p>
      </dgm:t>
    </dgm:pt>
    <dgm:pt modelId="{8A764274-7625-40A3-9772-8FA3BFE52DB5}">
      <dgm:prSet phldrT="[Texto]" custT="1"/>
      <dgm:spPr/>
      <dgm:t>
        <a:bodyPr/>
        <a:lstStyle/>
        <a:p>
          <a:r>
            <a:rPr lang="es-ES" sz="2000" b="0" dirty="0" smtClean="0"/>
            <a:t>Ha de velar por el cumplimiento del proyecto educativo del centro. </a:t>
          </a:r>
          <a:endParaRPr lang="es-ES" sz="2000" b="0" dirty="0"/>
        </a:p>
      </dgm:t>
    </dgm:pt>
    <dgm:pt modelId="{C23672CE-060B-4190-8E07-9DBCD5A9D9E8}" type="parTrans" cxnId="{86238B25-B391-4FB3-BC28-754FD7A2EAF5}">
      <dgm:prSet/>
      <dgm:spPr/>
      <dgm:t>
        <a:bodyPr/>
        <a:lstStyle/>
        <a:p>
          <a:endParaRPr lang="es-ES"/>
        </a:p>
      </dgm:t>
    </dgm:pt>
    <dgm:pt modelId="{174579BC-FF6C-4EAA-A4F7-3CDD432234D6}" type="sibTrans" cxnId="{86238B25-B391-4FB3-BC28-754FD7A2EAF5}">
      <dgm:prSet/>
      <dgm:spPr/>
      <dgm:t>
        <a:bodyPr/>
        <a:lstStyle/>
        <a:p>
          <a:endParaRPr lang="es-ES"/>
        </a:p>
      </dgm:t>
    </dgm:pt>
    <dgm:pt modelId="{D8F2F514-C14E-47F2-BFEE-D157D7133791}">
      <dgm:prSet phldrT="[Texto]" custT="1"/>
      <dgm:spPr/>
      <dgm:t>
        <a:bodyPr/>
        <a:lstStyle/>
        <a:p>
          <a:r>
            <a:rPr lang="es-ES" sz="3200" dirty="0" smtClean="0"/>
            <a:t>Cabeza Visible</a:t>
          </a:r>
          <a:endParaRPr lang="es-ES" sz="3200" dirty="0"/>
        </a:p>
      </dgm:t>
    </dgm:pt>
    <dgm:pt modelId="{68DA7A41-3ED6-4723-989C-01CACEFACD20}" type="parTrans" cxnId="{337D0E4B-AD1D-4CB6-8DF0-94895B24BEB0}">
      <dgm:prSet/>
      <dgm:spPr/>
      <dgm:t>
        <a:bodyPr/>
        <a:lstStyle/>
        <a:p>
          <a:endParaRPr lang="es-ES"/>
        </a:p>
      </dgm:t>
    </dgm:pt>
    <dgm:pt modelId="{2ABD3BFF-CD06-425C-BBEA-062DDD3F9048}" type="sibTrans" cxnId="{337D0E4B-AD1D-4CB6-8DF0-94895B24BEB0}">
      <dgm:prSet/>
      <dgm:spPr/>
      <dgm:t>
        <a:bodyPr/>
        <a:lstStyle/>
        <a:p>
          <a:endParaRPr lang="es-ES"/>
        </a:p>
      </dgm:t>
    </dgm:pt>
    <dgm:pt modelId="{721F022C-B1F4-4198-BE88-E8B9EB70EC13}">
      <dgm:prSet phldrT="[Texto]" custT="1"/>
      <dgm:spPr/>
      <dgm:t>
        <a:bodyPr/>
        <a:lstStyle/>
        <a:p>
          <a:r>
            <a:rPr lang="es-ES" sz="2000" b="0" dirty="0" smtClean="0"/>
            <a:t>Ejerce la jefatura de todo el personal del centro</a:t>
          </a:r>
          <a:endParaRPr lang="es-ES" sz="2000" b="0" dirty="0"/>
        </a:p>
      </dgm:t>
    </dgm:pt>
    <dgm:pt modelId="{6D1F8784-ACD5-4545-ABA1-D3CA956E7394}" type="parTrans" cxnId="{51A584D4-5E08-4772-8EFD-BDA4D29DFFF2}">
      <dgm:prSet/>
      <dgm:spPr/>
      <dgm:t>
        <a:bodyPr/>
        <a:lstStyle/>
        <a:p>
          <a:endParaRPr lang="es-ES"/>
        </a:p>
      </dgm:t>
    </dgm:pt>
    <dgm:pt modelId="{F0BB63AA-F4B5-49AB-A0E9-FE63EA047597}" type="sibTrans" cxnId="{51A584D4-5E08-4772-8EFD-BDA4D29DFFF2}">
      <dgm:prSet/>
      <dgm:spPr/>
      <dgm:t>
        <a:bodyPr/>
        <a:lstStyle/>
        <a:p>
          <a:endParaRPr lang="es-ES"/>
        </a:p>
      </dgm:t>
    </dgm:pt>
    <dgm:pt modelId="{875771EC-20B8-4F13-B1A7-AD0A286C159B}">
      <dgm:prSet phldrT="[Texto]" custT="1"/>
      <dgm:spPr/>
      <dgm:t>
        <a:bodyPr/>
        <a:lstStyle/>
        <a:p>
          <a:r>
            <a:rPr lang="es-ES" sz="2000" b="0" dirty="0" smtClean="0"/>
            <a:t>Preside el claustro de profesores</a:t>
          </a:r>
          <a:endParaRPr lang="es-ES" sz="2000" b="0" dirty="0"/>
        </a:p>
      </dgm:t>
    </dgm:pt>
    <dgm:pt modelId="{14766A47-ECB2-4BE0-B87A-C894998EDEB0}" type="parTrans" cxnId="{D5213021-4E82-4157-BDCA-433BA40F6A42}">
      <dgm:prSet/>
      <dgm:spPr/>
      <dgm:t>
        <a:bodyPr/>
        <a:lstStyle/>
        <a:p>
          <a:endParaRPr lang="es-ES"/>
        </a:p>
      </dgm:t>
    </dgm:pt>
    <dgm:pt modelId="{7E9EC60D-3FC0-4CC4-8668-42F12B3E13BB}" type="sibTrans" cxnId="{D5213021-4E82-4157-BDCA-433BA40F6A42}">
      <dgm:prSet/>
      <dgm:spPr/>
      <dgm:t>
        <a:bodyPr/>
        <a:lstStyle/>
        <a:p>
          <a:endParaRPr lang="es-ES"/>
        </a:p>
      </dgm:t>
    </dgm:pt>
    <dgm:pt modelId="{FC7F9BD2-4500-42C5-BCB4-2A10E2D74C97}">
      <dgm:prSet custT="1"/>
      <dgm:spPr/>
      <dgm:t>
        <a:bodyPr/>
        <a:lstStyle/>
        <a:p>
          <a:r>
            <a:rPr lang="es-ES" sz="2000" b="0" dirty="0" smtClean="0"/>
            <a:t>Remite a la administración educativa los informes pertinentes</a:t>
          </a:r>
          <a:endParaRPr lang="es-ES" sz="2000" b="0" dirty="0"/>
        </a:p>
      </dgm:t>
    </dgm:pt>
    <dgm:pt modelId="{B7D5A18E-676D-40CB-9E80-3E09BC70AA83}" type="parTrans" cxnId="{BAA5D3D1-4F38-4372-829C-9B16CD1B0A45}">
      <dgm:prSet/>
      <dgm:spPr/>
      <dgm:t>
        <a:bodyPr/>
        <a:lstStyle/>
        <a:p>
          <a:endParaRPr lang="es-ES"/>
        </a:p>
      </dgm:t>
    </dgm:pt>
    <dgm:pt modelId="{07CF1FBA-9AD6-4E3B-9C84-65341F92DF85}" type="sibTrans" cxnId="{BAA5D3D1-4F38-4372-829C-9B16CD1B0A45}">
      <dgm:prSet/>
      <dgm:spPr/>
      <dgm:t>
        <a:bodyPr/>
        <a:lstStyle/>
        <a:p>
          <a:endParaRPr lang="es-ES"/>
        </a:p>
      </dgm:t>
    </dgm:pt>
    <dgm:pt modelId="{DBE8B230-D3C4-4F42-AB80-DB38F32CBA2B}">
      <dgm:prSet custT="1"/>
      <dgm:spPr/>
      <dgm:t>
        <a:bodyPr/>
        <a:lstStyle/>
        <a:p>
          <a:r>
            <a:rPr lang="es-ES" sz="2000" b="0" dirty="0" smtClean="0"/>
            <a:t>Propone en su caso el cese de algunos de los miembros del equipo directivo si lo estima conveniente</a:t>
          </a:r>
          <a:endParaRPr lang="es-ES" sz="2000" b="0" dirty="0"/>
        </a:p>
      </dgm:t>
    </dgm:pt>
    <dgm:pt modelId="{1D0E6E07-6D83-42FF-9793-848F7EBD2F10}" type="parTrans" cxnId="{6A1E3C87-8B8E-48D2-971E-C190AAB99B18}">
      <dgm:prSet/>
      <dgm:spPr/>
      <dgm:t>
        <a:bodyPr/>
        <a:lstStyle/>
        <a:p>
          <a:endParaRPr lang="es-ES"/>
        </a:p>
      </dgm:t>
    </dgm:pt>
    <dgm:pt modelId="{02A78E20-43B3-49B6-9453-A76BC6E8F6DF}" type="sibTrans" cxnId="{6A1E3C87-8B8E-48D2-971E-C190AAB99B18}">
      <dgm:prSet/>
      <dgm:spPr/>
      <dgm:t>
        <a:bodyPr/>
        <a:lstStyle/>
        <a:p>
          <a:endParaRPr lang="es-ES"/>
        </a:p>
      </dgm:t>
    </dgm:pt>
    <dgm:pt modelId="{41431DD7-02A4-4364-9CF2-E06F51D96FB9}">
      <dgm:prSet custT="1"/>
      <dgm:spPr/>
      <dgm:t>
        <a:bodyPr/>
        <a:lstStyle/>
        <a:p>
          <a:r>
            <a:rPr lang="es-ES" sz="2000" b="0" dirty="0" smtClean="0"/>
            <a:t>Informa al personal del centro de los objetivos y prioridades del curso y recoge sus sugerencias para redactar el plan general anual donde se detalla la organización y funcionamiento del centro durante el curso escolar. </a:t>
          </a:r>
          <a:endParaRPr lang="es-ES" sz="2000" b="0" dirty="0"/>
        </a:p>
      </dgm:t>
    </dgm:pt>
    <dgm:pt modelId="{F62EEF19-C55B-4D84-A38F-7D2533AAC5B5}" type="parTrans" cxnId="{8E5D5EF8-7895-47EF-ADA8-C06C7ADF7C8E}">
      <dgm:prSet/>
      <dgm:spPr/>
      <dgm:t>
        <a:bodyPr/>
        <a:lstStyle/>
        <a:p>
          <a:endParaRPr lang="es-ES"/>
        </a:p>
      </dgm:t>
    </dgm:pt>
    <dgm:pt modelId="{949C8870-5610-491F-B136-D56A07FE0B81}" type="sibTrans" cxnId="{8E5D5EF8-7895-47EF-ADA8-C06C7ADF7C8E}">
      <dgm:prSet/>
      <dgm:spPr/>
      <dgm:t>
        <a:bodyPr/>
        <a:lstStyle/>
        <a:p>
          <a:endParaRPr lang="es-ES"/>
        </a:p>
      </dgm:t>
    </dgm:pt>
    <dgm:pt modelId="{92D7A532-A2AA-433F-A855-9AEFACEE9D3F}">
      <dgm:prSet custT="1"/>
      <dgm:spPr/>
      <dgm:t>
        <a:bodyPr/>
        <a:lstStyle/>
        <a:p>
          <a:endParaRPr lang="es-ES" sz="2000" b="0" dirty="0"/>
        </a:p>
      </dgm:t>
    </dgm:pt>
    <dgm:pt modelId="{C73F6437-84CB-4D1E-8FAD-BF0DD51CF142}" type="parTrans" cxnId="{6C8AFC5B-8F9B-46A4-810C-E9137DA935AA}">
      <dgm:prSet/>
      <dgm:spPr/>
      <dgm:t>
        <a:bodyPr/>
        <a:lstStyle/>
        <a:p>
          <a:endParaRPr lang="es-ES"/>
        </a:p>
      </dgm:t>
    </dgm:pt>
    <dgm:pt modelId="{35C3FF1E-CDC6-4A6C-BBAC-1ED97A7EAE02}" type="sibTrans" cxnId="{6C8AFC5B-8F9B-46A4-810C-E9137DA935AA}">
      <dgm:prSet/>
      <dgm:spPr/>
      <dgm:t>
        <a:bodyPr/>
        <a:lstStyle/>
        <a:p>
          <a:endParaRPr lang="es-ES"/>
        </a:p>
      </dgm:t>
    </dgm:pt>
    <dgm:pt modelId="{778374E2-CF66-4C4F-BC4A-26465ABFE2A3}">
      <dgm:prSet custT="1"/>
      <dgm:spPr/>
      <dgm:t>
        <a:bodyPr/>
        <a:lstStyle/>
        <a:p>
          <a:r>
            <a:rPr lang="es-ES" sz="2000" b="0" dirty="0" smtClean="0"/>
            <a:t>Es la autoridad máxima del centro.</a:t>
          </a:r>
        </a:p>
        <a:p>
          <a:r>
            <a:rPr lang="es-ES" sz="2000" b="1" dirty="0" smtClean="0"/>
            <a:t> </a:t>
          </a:r>
          <a:endParaRPr lang="es-ES" sz="2000" b="0" dirty="0"/>
        </a:p>
      </dgm:t>
    </dgm:pt>
    <dgm:pt modelId="{D1A45D42-AAE1-4E91-8798-179BFACE3252}" type="parTrans" cxnId="{4F7524C6-CFFD-4164-8764-A0D027A47D99}">
      <dgm:prSet/>
      <dgm:spPr/>
      <dgm:t>
        <a:bodyPr/>
        <a:lstStyle/>
        <a:p>
          <a:endParaRPr lang="es-ES"/>
        </a:p>
      </dgm:t>
    </dgm:pt>
    <dgm:pt modelId="{7A562C4E-1740-4A55-ACF7-13A8B09204A6}" type="sibTrans" cxnId="{4F7524C6-CFFD-4164-8764-A0D027A47D99}">
      <dgm:prSet/>
      <dgm:spPr/>
      <dgm:t>
        <a:bodyPr/>
        <a:lstStyle/>
        <a:p>
          <a:endParaRPr lang="es-ES"/>
        </a:p>
      </dgm:t>
    </dgm:pt>
    <dgm:pt modelId="{03E2F08C-CE52-462F-88DE-DF27E817503A}">
      <dgm:prSet phldrT="[Texto]" custT="1"/>
      <dgm:spPr/>
      <dgm:t>
        <a:bodyPr/>
        <a:lstStyle/>
        <a:p>
          <a:endParaRPr lang="es-ES" sz="2000" b="0" dirty="0"/>
        </a:p>
      </dgm:t>
    </dgm:pt>
    <dgm:pt modelId="{4C9EAB8E-6BD1-4593-87EC-415C52B7E2A6}" type="parTrans" cxnId="{34D7FE2D-E43C-46D0-9553-27A32CD6C96D}">
      <dgm:prSet/>
      <dgm:spPr/>
      <dgm:t>
        <a:bodyPr/>
        <a:lstStyle/>
        <a:p>
          <a:endParaRPr lang="es-ES"/>
        </a:p>
      </dgm:t>
    </dgm:pt>
    <dgm:pt modelId="{EEB2C163-2126-40D6-B05F-BEB58E1A1405}" type="sibTrans" cxnId="{34D7FE2D-E43C-46D0-9553-27A32CD6C96D}">
      <dgm:prSet/>
      <dgm:spPr/>
      <dgm:t>
        <a:bodyPr/>
        <a:lstStyle/>
        <a:p>
          <a:endParaRPr lang="es-ES"/>
        </a:p>
      </dgm:t>
    </dgm:pt>
    <dgm:pt modelId="{6757068A-5A39-4B0B-90E1-9581A67858E7}">
      <dgm:prSet phldrT="[Texto]" custT="1"/>
      <dgm:spPr/>
      <dgm:t>
        <a:bodyPr/>
        <a:lstStyle/>
        <a:p>
          <a:endParaRPr lang="es-ES" sz="2000" b="0" dirty="0"/>
        </a:p>
      </dgm:t>
    </dgm:pt>
    <dgm:pt modelId="{0EBC98AE-668F-40B5-B72B-D9837C9133A9}" type="parTrans" cxnId="{BA9CAF87-5049-4851-9826-8B47600CB9BE}">
      <dgm:prSet/>
      <dgm:spPr/>
      <dgm:t>
        <a:bodyPr/>
        <a:lstStyle/>
        <a:p>
          <a:endParaRPr lang="es-ES"/>
        </a:p>
      </dgm:t>
    </dgm:pt>
    <dgm:pt modelId="{525C9D91-2F33-4A25-9E8D-313F11BCA277}" type="sibTrans" cxnId="{BA9CAF87-5049-4851-9826-8B47600CB9BE}">
      <dgm:prSet/>
      <dgm:spPr/>
      <dgm:t>
        <a:bodyPr/>
        <a:lstStyle/>
        <a:p>
          <a:endParaRPr lang="es-ES"/>
        </a:p>
      </dgm:t>
    </dgm:pt>
    <dgm:pt modelId="{A38EC53D-8BC8-4027-B029-2708AC11C97F}">
      <dgm:prSet custT="1"/>
      <dgm:spPr/>
      <dgm:t>
        <a:bodyPr/>
        <a:lstStyle/>
        <a:p>
          <a:r>
            <a:rPr lang="es-ES" sz="2000" b="0" dirty="0" smtClean="0"/>
            <a:t>Representa al centro</a:t>
          </a:r>
          <a:endParaRPr lang="es-ES" sz="2000" b="0" dirty="0"/>
        </a:p>
      </dgm:t>
    </dgm:pt>
    <dgm:pt modelId="{3622A9F3-9016-4C56-9D45-021E3AEC403C}" type="parTrans" cxnId="{B6CE2FA6-2CE5-4C71-866E-FA61A7D99DFC}">
      <dgm:prSet/>
      <dgm:spPr/>
      <dgm:t>
        <a:bodyPr/>
        <a:lstStyle/>
        <a:p>
          <a:endParaRPr lang="es-ES"/>
        </a:p>
      </dgm:t>
    </dgm:pt>
    <dgm:pt modelId="{204DFF02-4997-4CD7-B798-56CB743891BA}" type="sibTrans" cxnId="{B6CE2FA6-2CE5-4C71-866E-FA61A7D99DFC}">
      <dgm:prSet/>
      <dgm:spPr/>
      <dgm:t>
        <a:bodyPr/>
        <a:lstStyle/>
        <a:p>
          <a:endParaRPr lang="es-ES"/>
        </a:p>
      </dgm:t>
    </dgm:pt>
    <dgm:pt modelId="{0216AACF-19BC-4D7A-9040-BFF64B818463}" type="pres">
      <dgm:prSet presAssocID="{A8E34B80-206A-422E-A626-2DB5243CAAE4}" presName="Name0" presStyleCnt="0">
        <dgm:presLayoutVars>
          <dgm:dir/>
          <dgm:animLvl val="lvl"/>
          <dgm:resizeHandles val="exact"/>
        </dgm:presLayoutVars>
      </dgm:prSet>
      <dgm:spPr/>
      <dgm:t>
        <a:bodyPr/>
        <a:lstStyle/>
        <a:p>
          <a:endParaRPr lang="es-ES"/>
        </a:p>
      </dgm:t>
    </dgm:pt>
    <dgm:pt modelId="{D432BFAD-325F-45E9-A848-A8A9EB5E20BB}" type="pres">
      <dgm:prSet presAssocID="{09E27847-BBF8-43E5-A101-FD90D635D8B7}" presName="linNode" presStyleCnt="0"/>
      <dgm:spPr/>
    </dgm:pt>
    <dgm:pt modelId="{6F5918BE-6B5D-4530-AF1B-A0EB7896D652}" type="pres">
      <dgm:prSet presAssocID="{09E27847-BBF8-43E5-A101-FD90D635D8B7}" presName="parentText" presStyleLbl="node1" presStyleIdx="0" presStyleCnt="3" custScaleX="58085" custScaleY="48423" custLinFactNeighborX="1509" custLinFactNeighborY="27294">
        <dgm:presLayoutVars>
          <dgm:chMax val="1"/>
          <dgm:bulletEnabled val="1"/>
        </dgm:presLayoutVars>
      </dgm:prSet>
      <dgm:spPr/>
      <dgm:t>
        <a:bodyPr/>
        <a:lstStyle/>
        <a:p>
          <a:endParaRPr lang="es-ES"/>
        </a:p>
      </dgm:t>
    </dgm:pt>
    <dgm:pt modelId="{99C4F250-C408-445D-A256-A99996E42B8A}" type="pres">
      <dgm:prSet presAssocID="{09E27847-BBF8-43E5-A101-FD90D635D8B7}" presName="descendantText" presStyleLbl="alignAccFollowNode1" presStyleIdx="0" presStyleCnt="3" custScaleX="153132" custScaleY="190960" custLinFactNeighborX="-1684" custLinFactNeighborY="45780">
        <dgm:presLayoutVars>
          <dgm:bulletEnabled val="1"/>
        </dgm:presLayoutVars>
      </dgm:prSet>
      <dgm:spPr/>
      <dgm:t>
        <a:bodyPr/>
        <a:lstStyle/>
        <a:p>
          <a:endParaRPr lang="es-ES"/>
        </a:p>
      </dgm:t>
    </dgm:pt>
    <dgm:pt modelId="{7B0A6F41-F4BF-44ED-9948-7AEADB6D081F}" type="pres">
      <dgm:prSet presAssocID="{D6339546-DFF6-45F6-8F73-02289C3773EA}" presName="sp" presStyleCnt="0"/>
      <dgm:spPr/>
    </dgm:pt>
    <dgm:pt modelId="{8C7E3042-9931-453B-B01B-C3799A7425FC}" type="pres">
      <dgm:prSet presAssocID="{BA80B871-2DDE-47F3-ADAB-C08EA03EF1FF}" presName="linNode" presStyleCnt="0"/>
      <dgm:spPr/>
    </dgm:pt>
    <dgm:pt modelId="{B9FDC873-89C1-49FB-85E2-72E7C7BF20D4}" type="pres">
      <dgm:prSet presAssocID="{BA80B871-2DDE-47F3-ADAB-C08EA03EF1FF}" presName="parentText" presStyleLbl="node1" presStyleIdx="1" presStyleCnt="3" custScaleX="53568" custScaleY="194782" custLinFactNeighborX="-5" custLinFactNeighborY="13505">
        <dgm:presLayoutVars>
          <dgm:chMax val="1"/>
          <dgm:bulletEnabled val="1"/>
        </dgm:presLayoutVars>
      </dgm:prSet>
      <dgm:spPr/>
      <dgm:t>
        <a:bodyPr/>
        <a:lstStyle/>
        <a:p>
          <a:endParaRPr lang="es-ES"/>
        </a:p>
      </dgm:t>
    </dgm:pt>
    <dgm:pt modelId="{552FC6CF-19A3-44C0-83CC-2602BEBB6BB5}" type="pres">
      <dgm:prSet presAssocID="{BA80B871-2DDE-47F3-ADAB-C08EA03EF1FF}" presName="descendantText" presStyleLbl="alignAccFollowNode1" presStyleIdx="1" presStyleCnt="3" custScaleX="487658" custScaleY="206865" custLinFactNeighborX="-1188" custLinFactNeighborY="21526">
        <dgm:presLayoutVars>
          <dgm:bulletEnabled val="1"/>
        </dgm:presLayoutVars>
      </dgm:prSet>
      <dgm:spPr/>
      <dgm:t>
        <a:bodyPr/>
        <a:lstStyle/>
        <a:p>
          <a:endParaRPr lang="es-ES"/>
        </a:p>
      </dgm:t>
    </dgm:pt>
    <dgm:pt modelId="{B157CA40-F025-457D-B8BE-D99C94B638FA}" type="pres">
      <dgm:prSet presAssocID="{80B48097-6EBC-4A5C-9630-A6959A2F6B98}" presName="sp" presStyleCnt="0"/>
      <dgm:spPr/>
    </dgm:pt>
    <dgm:pt modelId="{797F86CA-EEE2-4E23-9738-DE1D91F304D8}" type="pres">
      <dgm:prSet presAssocID="{D8F2F514-C14E-47F2-BFEE-D157D7133791}" presName="linNode" presStyleCnt="0"/>
      <dgm:spPr/>
    </dgm:pt>
    <dgm:pt modelId="{536F7C15-3314-44FC-9FEE-E2FB4D6AC417}" type="pres">
      <dgm:prSet presAssocID="{D8F2F514-C14E-47F2-BFEE-D157D7133791}" presName="parentText" presStyleLbl="node1" presStyleIdx="2" presStyleCnt="3" custScaleX="89702" custScaleY="76009">
        <dgm:presLayoutVars>
          <dgm:chMax val="1"/>
          <dgm:bulletEnabled val="1"/>
        </dgm:presLayoutVars>
      </dgm:prSet>
      <dgm:spPr/>
      <dgm:t>
        <a:bodyPr/>
        <a:lstStyle/>
        <a:p>
          <a:endParaRPr lang="es-ES"/>
        </a:p>
      </dgm:t>
    </dgm:pt>
    <dgm:pt modelId="{E1DDEAEC-8D2F-4C28-B14E-5E42F916D139}" type="pres">
      <dgm:prSet presAssocID="{D8F2F514-C14E-47F2-BFEE-D157D7133791}" presName="descendantText" presStyleLbl="alignAccFollowNode1" presStyleIdx="2" presStyleCnt="3" custScaleX="134493" custScaleY="126689" custLinFactNeighborX="-1629" custLinFactNeighborY="-12253">
        <dgm:presLayoutVars>
          <dgm:bulletEnabled val="1"/>
        </dgm:presLayoutVars>
      </dgm:prSet>
      <dgm:spPr/>
      <dgm:t>
        <a:bodyPr/>
        <a:lstStyle/>
        <a:p>
          <a:endParaRPr lang="es-ES"/>
        </a:p>
      </dgm:t>
    </dgm:pt>
  </dgm:ptLst>
  <dgm:cxnLst>
    <dgm:cxn modelId="{1759F4DF-D95C-4E7F-BFAE-7FFE18A4EC9E}" type="presOf" srcId="{BA80B871-2DDE-47F3-ADAB-C08EA03EF1FF}" destId="{B9FDC873-89C1-49FB-85E2-72E7C7BF20D4}" srcOrd="0" destOrd="0" presId="urn:microsoft.com/office/officeart/2005/8/layout/vList5"/>
    <dgm:cxn modelId="{337D0E4B-AD1D-4CB6-8DF0-94895B24BEB0}" srcId="{A8E34B80-206A-422E-A626-2DB5243CAAE4}" destId="{D8F2F514-C14E-47F2-BFEE-D157D7133791}" srcOrd="2" destOrd="0" parTransId="{68DA7A41-3ED6-4723-989C-01CACEFACD20}" sibTransId="{2ABD3BFF-CD06-425C-BBEA-062DDD3F9048}"/>
    <dgm:cxn modelId="{BA9CAF87-5049-4851-9826-8B47600CB9BE}" srcId="{BA80B871-2DDE-47F3-ADAB-C08EA03EF1FF}" destId="{6757068A-5A39-4B0B-90E1-9581A67858E7}" srcOrd="1" destOrd="0" parTransId="{0EBC98AE-668F-40B5-B72B-D9837C9133A9}" sibTransId="{525C9D91-2F33-4A25-9E8D-313F11BCA277}"/>
    <dgm:cxn modelId="{4BCB8A7B-F005-4BEB-B100-BB348E41217A}" type="presOf" srcId="{D8F2F514-C14E-47F2-BFEE-D157D7133791}" destId="{536F7C15-3314-44FC-9FEE-E2FB4D6AC417}" srcOrd="0" destOrd="0" presId="urn:microsoft.com/office/officeart/2005/8/layout/vList5"/>
    <dgm:cxn modelId="{80E9AD44-187F-48FB-ABCC-92BE1C8D4EE6}" type="presOf" srcId="{41431DD7-02A4-4364-9CF2-E06F51D96FB9}" destId="{552FC6CF-19A3-44C0-83CC-2602BEBB6BB5}" srcOrd="0" destOrd="3" presId="urn:microsoft.com/office/officeart/2005/8/layout/vList5"/>
    <dgm:cxn modelId="{D5213021-4E82-4157-BDCA-433BA40F6A42}" srcId="{D8F2F514-C14E-47F2-BFEE-D157D7133791}" destId="{875771EC-20B8-4F13-B1A7-AD0A286C159B}" srcOrd="2" destOrd="0" parTransId="{14766A47-ECB2-4BE0-B87A-C894998EDEB0}" sibTransId="{7E9EC60D-3FC0-4CC4-8668-42F12B3E13BB}"/>
    <dgm:cxn modelId="{249B99C2-CA09-4FDC-AE98-C02B3A1B1223}" type="presOf" srcId="{09E27847-BBF8-43E5-A101-FD90D635D8B7}" destId="{6F5918BE-6B5D-4530-AF1B-A0EB7896D652}" srcOrd="0" destOrd="0" presId="urn:microsoft.com/office/officeart/2005/8/layout/vList5"/>
    <dgm:cxn modelId="{0DE9F2C5-C1C4-47EA-A5A1-469742C74AD7}" type="presOf" srcId="{875771EC-20B8-4F13-B1A7-AD0A286C159B}" destId="{E1DDEAEC-8D2F-4C28-B14E-5E42F916D139}" srcOrd="0" destOrd="2" presId="urn:microsoft.com/office/officeart/2005/8/layout/vList5"/>
    <dgm:cxn modelId="{AD35AACB-1B33-48BE-806C-37BEDFF08680}" type="presOf" srcId="{92D7A532-A2AA-433F-A855-9AEFACEE9D3F}" destId="{552FC6CF-19A3-44C0-83CC-2602BEBB6BB5}" srcOrd="0" destOrd="5" presId="urn:microsoft.com/office/officeart/2005/8/layout/vList5"/>
    <dgm:cxn modelId="{8E5D5EF8-7895-47EF-ADA8-C06C7ADF7C8E}" srcId="{BA80B871-2DDE-47F3-ADAB-C08EA03EF1FF}" destId="{41431DD7-02A4-4364-9CF2-E06F51D96FB9}" srcOrd="3" destOrd="0" parTransId="{F62EEF19-C55B-4D84-A38F-7D2533AAC5B5}" sibTransId="{949C8870-5610-491F-B136-D56A07FE0B81}"/>
    <dgm:cxn modelId="{848F78C1-9CF6-45D8-BFFD-00973676392A}" srcId="{A8E34B80-206A-422E-A626-2DB5243CAAE4}" destId="{09E27847-BBF8-43E5-A101-FD90D635D8B7}" srcOrd="0" destOrd="0" parTransId="{B4845C95-ACDD-471D-8D9E-883891294283}" sibTransId="{D6339546-DFF6-45F6-8F73-02289C3773EA}"/>
    <dgm:cxn modelId="{A1D5F412-F011-4091-9897-DD2A05F1BAD8}" type="presOf" srcId="{6757068A-5A39-4B0B-90E1-9581A67858E7}" destId="{552FC6CF-19A3-44C0-83CC-2602BEBB6BB5}" srcOrd="0" destOrd="1" presId="urn:microsoft.com/office/officeart/2005/8/layout/vList5"/>
    <dgm:cxn modelId="{A58D30DA-027F-4F3B-9A14-4322F0C0BEB9}" type="presOf" srcId="{A38EC53D-8BC8-4027-B029-2708AC11C97F}" destId="{E1DDEAEC-8D2F-4C28-B14E-5E42F916D139}" srcOrd="0" destOrd="1" presId="urn:microsoft.com/office/officeart/2005/8/layout/vList5"/>
    <dgm:cxn modelId="{51909B99-F191-4928-950D-CF99DCEEA8A2}" type="presOf" srcId="{FC7F9BD2-4500-42C5-BCB4-2A10E2D74C97}" destId="{99C4F250-C408-445D-A256-A99996E42B8A}" srcOrd="0" destOrd="1" presId="urn:microsoft.com/office/officeart/2005/8/layout/vList5"/>
    <dgm:cxn modelId="{51A584D4-5E08-4772-8EFD-BDA4D29DFFF2}" srcId="{D8F2F514-C14E-47F2-BFEE-D157D7133791}" destId="{721F022C-B1F4-4198-BE88-E8B9EB70EC13}" srcOrd="0" destOrd="0" parTransId="{6D1F8784-ACD5-4545-ABA1-D3CA956E7394}" sibTransId="{F0BB63AA-F4B5-49AB-A0E9-FE63EA047597}"/>
    <dgm:cxn modelId="{5C52B323-ED9B-4C20-AB98-28AEBA8CA1B8}" type="presOf" srcId="{A8E34B80-206A-422E-A626-2DB5243CAAE4}" destId="{0216AACF-19BC-4D7A-9040-BFF64B818463}" srcOrd="0" destOrd="0" presId="urn:microsoft.com/office/officeart/2005/8/layout/vList5"/>
    <dgm:cxn modelId="{6C8AFC5B-8F9B-46A4-810C-E9137DA935AA}" srcId="{BA80B871-2DDE-47F3-ADAB-C08EA03EF1FF}" destId="{92D7A532-A2AA-433F-A855-9AEFACEE9D3F}" srcOrd="5" destOrd="0" parTransId="{C73F6437-84CB-4D1E-8FAD-BF0DD51CF142}" sibTransId="{35C3FF1E-CDC6-4A6C-BBAC-1ED97A7EAE02}"/>
    <dgm:cxn modelId="{86238B25-B391-4FB3-BC28-754FD7A2EAF5}" srcId="{BA80B871-2DDE-47F3-ADAB-C08EA03EF1FF}" destId="{8A764274-7625-40A3-9772-8FA3BFE52DB5}" srcOrd="2" destOrd="0" parTransId="{C23672CE-060B-4190-8E07-9DBCD5A9D9E8}" sibTransId="{174579BC-FF6C-4EAA-A4F7-3CDD432234D6}"/>
    <dgm:cxn modelId="{6A1E3C87-8B8E-48D2-971E-C190AAB99B18}" srcId="{09E27847-BBF8-43E5-A101-FD90D635D8B7}" destId="{DBE8B230-D3C4-4F42-AB80-DB38F32CBA2B}" srcOrd="2" destOrd="0" parTransId="{1D0E6E07-6D83-42FF-9793-848F7EBD2F10}" sibTransId="{02A78E20-43B3-49B6-9453-A76BC6E8F6DF}"/>
    <dgm:cxn modelId="{35606BBA-1200-4B11-AF4E-8F4871C1071E}" type="presOf" srcId="{B9D57425-80BC-4D5B-BF25-DEB54EDC38D9}" destId="{99C4F250-C408-445D-A256-A99996E42B8A}" srcOrd="0" destOrd="0" presId="urn:microsoft.com/office/officeart/2005/8/layout/vList5"/>
    <dgm:cxn modelId="{BAA5D3D1-4F38-4372-829C-9B16CD1B0A45}" srcId="{09E27847-BBF8-43E5-A101-FD90D635D8B7}" destId="{FC7F9BD2-4500-42C5-BCB4-2A10E2D74C97}" srcOrd="1" destOrd="0" parTransId="{B7D5A18E-676D-40CB-9E80-3E09BC70AA83}" sibTransId="{07CF1FBA-9AD6-4E3B-9C84-65341F92DF85}"/>
    <dgm:cxn modelId="{B0796907-51D7-4BFE-A15F-086FF7CB9D57}" type="presOf" srcId="{DBE8B230-D3C4-4F42-AB80-DB38F32CBA2B}" destId="{99C4F250-C408-445D-A256-A99996E42B8A}" srcOrd="0" destOrd="2" presId="urn:microsoft.com/office/officeart/2005/8/layout/vList5"/>
    <dgm:cxn modelId="{E017E7F1-D694-4975-9543-72710CDDCBB9}" type="presOf" srcId="{8A764274-7625-40A3-9772-8FA3BFE52DB5}" destId="{552FC6CF-19A3-44C0-83CC-2602BEBB6BB5}" srcOrd="0" destOrd="2" presId="urn:microsoft.com/office/officeart/2005/8/layout/vList5"/>
    <dgm:cxn modelId="{34D7FE2D-E43C-46D0-9553-27A32CD6C96D}" srcId="{BA80B871-2DDE-47F3-ADAB-C08EA03EF1FF}" destId="{03E2F08C-CE52-462F-88DE-DF27E817503A}" srcOrd="0" destOrd="0" parTransId="{4C9EAB8E-6BD1-4593-87EC-415C52B7E2A6}" sibTransId="{EEB2C163-2126-40D6-B05F-BEB58E1A1405}"/>
    <dgm:cxn modelId="{E56F843D-AD82-4708-8D02-E23E50BD8F96}" type="presOf" srcId="{03E2F08C-CE52-462F-88DE-DF27E817503A}" destId="{552FC6CF-19A3-44C0-83CC-2602BEBB6BB5}" srcOrd="0" destOrd="0" presId="urn:microsoft.com/office/officeart/2005/8/layout/vList5"/>
    <dgm:cxn modelId="{4F7524C6-CFFD-4164-8764-A0D027A47D99}" srcId="{BA80B871-2DDE-47F3-ADAB-C08EA03EF1FF}" destId="{778374E2-CF66-4C4F-BC4A-26465ABFE2A3}" srcOrd="4" destOrd="0" parTransId="{D1A45D42-AAE1-4E91-8798-179BFACE3252}" sibTransId="{7A562C4E-1740-4A55-ACF7-13A8B09204A6}"/>
    <dgm:cxn modelId="{09C1ED9B-7FCF-4304-9D6D-2E0497F57D5D}" type="presOf" srcId="{721F022C-B1F4-4198-BE88-E8B9EB70EC13}" destId="{E1DDEAEC-8D2F-4C28-B14E-5E42F916D139}" srcOrd="0" destOrd="0" presId="urn:microsoft.com/office/officeart/2005/8/layout/vList5"/>
    <dgm:cxn modelId="{7090E80E-47BA-41CA-8882-418728054E7A}" srcId="{09E27847-BBF8-43E5-A101-FD90D635D8B7}" destId="{B9D57425-80BC-4D5B-BF25-DEB54EDC38D9}" srcOrd="0" destOrd="0" parTransId="{A3DD65FF-F2C7-45E8-909E-D50FE03C6C22}" sibTransId="{E1D784B1-1E46-4905-A4AC-DBC5D460B53F}"/>
    <dgm:cxn modelId="{A72AE111-FC0C-4E61-A276-A2D7F478417B}" srcId="{A8E34B80-206A-422E-A626-2DB5243CAAE4}" destId="{BA80B871-2DDE-47F3-ADAB-C08EA03EF1FF}" srcOrd="1" destOrd="0" parTransId="{0CA1C0C7-7406-4865-9A0E-EF770A7A7EDC}" sibTransId="{80B48097-6EBC-4A5C-9630-A6959A2F6B98}"/>
    <dgm:cxn modelId="{71B55193-8162-4876-ADEF-4EE0F4E14598}" type="presOf" srcId="{778374E2-CF66-4C4F-BC4A-26465ABFE2A3}" destId="{552FC6CF-19A3-44C0-83CC-2602BEBB6BB5}" srcOrd="0" destOrd="4" presId="urn:microsoft.com/office/officeart/2005/8/layout/vList5"/>
    <dgm:cxn modelId="{B6CE2FA6-2CE5-4C71-866E-FA61A7D99DFC}" srcId="{D8F2F514-C14E-47F2-BFEE-D157D7133791}" destId="{A38EC53D-8BC8-4027-B029-2708AC11C97F}" srcOrd="1" destOrd="0" parTransId="{3622A9F3-9016-4C56-9D45-021E3AEC403C}" sibTransId="{204DFF02-4997-4CD7-B798-56CB743891BA}"/>
    <dgm:cxn modelId="{67049A4F-A7BA-4E21-A882-2F6D0CD579C7}" type="presParOf" srcId="{0216AACF-19BC-4D7A-9040-BFF64B818463}" destId="{D432BFAD-325F-45E9-A848-A8A9EB5E20BB}" srcOrd="0" destOrd="0" presId="urn:microsoft.com/office/officeart/2005/8/layout/vList5"/>
    <dgm:cxn modelId="{FAF2C46A-A463-41D1-A891-98C979C6883C}" type="presParOf" srcId="{D432BFAD-325F-45E9-A848-A8A9EB5E20BB}" destId="{6F5918BE-6B5D-4530-AF1B-A0EB7896D652}" srcOrd="0" destOrd="0" presId="urn:microsoft.com/office/officeart/2005/8/layout/vList5"/>
    <dgm:cxn modelId="{44B372BA-D4D0-456E-80A5-9F48CA196E9E}" type="presParOf" srcId="{D432BFAD-325F-45E9-A848-A8A9EB5E20BB}" destId="{99C4F250-C408-445D-A256-A99996E42B8A}" srcOrd="1" destOrd="0" presId="urn:microsoft.com/office/officeart/2005/8/layout/vList5"/>
    <dgm:cxn modelId="{2789FC08-F1A1-4201-A8A9-2AB7317D5004}" type="presParOf" srcId="{0216AACF-19BC-4D7A-9040-BFF64B818463}" destId="{7B0A6F41-F4BF-44ED-9948-7AEADB6D081F}" srcOrd="1" destOrd="0" presId="urn:microsoft.com/office/officeart/2005/8/layout/vList5"/>
    <dgm:cxn modelId="{17B681C5-36F3-4F73-9B0C-DA2FBD73BBB1}" type="presParOf" srcId="{0216AACF-19BC-4D7A-9040-BFF64B818463}" destId="{8C7E3042-9931-453B-B01B-C3799A7425FC}" srcOrd="2" destOrd="0" presId="urn:microsoft.com/office/officeart/2005/8/layout/vList5"/>
    <dgm:cxn modelId="{AEFDAB5E-A357-4675-A0BA-799BD2BC29E6}" type="presParOf" srcId="{8C7E3042-9931-453B-B01B-C3799A7425FC}" destId="{B9FDC873-89C1-49FB-85E2-72E7C7BF20D4}" srcOrd="0" destOrd="0" presId="urn:microsoft.com/office/officeart/2005/8/layout/vList5"/>
    <dgm:cxn modelId="{A7F71410-67C7-48D7-B2BD-A026E0C1A8F6}" type="presParOf" srcId="{8C7E3042-9931-453B-B01B-C3799A7425FC}" destId="{552FC6CF-19A3-44C0-83CC-2602BEBB6BB5}" srcOrd="1" destOrd="0" presId="urn:microsoft.com/office/officeart/2005/8/layout/vList5"/>
    <dgm:cxn modelId="{7661F8AC-C576-478F-A53E-5D8979F86900}" type="presParOf" srcId="{0216AACF-19BC-4D7A-9040-BFF64B818463}" destId="{B157CA40-F025-457D-B8BE-D99C94B638FA}" srcOrd="3" destOrd="0" presId="urn:microsoft.com/office/officeart/2005/8/layout/vList5"/>
    <dgm:cxn modelId="{DDDD2256-383B-439A-BFC6-47A9FF7305FF}" type="presParOf" srcId="{0216AACF-19BC-4D7A-9040-BFF64B818463}" destId="{797F86CA-EEE2-4E23-9738-DE1D91F304D8}" srcOrd="4" destOrd="0" presId="urn:microsoft.com/office/officeart/2005/8/layout/vList5"/>
    <dgm:cxn modelId="{8E048E97-9216-40B8-8091-52B17021BE66}" type="presParOf" srcId="{797F86CA-EEE2-4E23-9738-DE1D91F304D8}" destId="{536F7C15-3314-44FC-9FEE-E2FB4D6AC417}" srcOrd="0" destOrd="0" presId="urn:microsoft.com/office/officeart/2005/8/layout/vList5"/>
    <dgm:cxn modelId="{E46A848A-EF7F-44E0-A83B-4A9E25F8BDF0}" type="presParOf" srcId="{797F86CA-EEE2-4E23-9738-DE1D91F304D8}" destId="{E1DDEAEC-8D2F-4C28-B14E-5E42F916D139}" srcOrd="1" destOrd="0" presId="urn:microsoft.com/office/officeart/2005/8/layout/vList5"/>
  </dgm:cxnLst>
  <dgm:bg/>
  <dgm:whole/>
</dgm:dataModel>
</file>

<file path=ppt/diagrams/data6.xml><?xml version="1.0" encoding="utf-8"?>
<dgm:dataModel xmlns:dgm="http://schemas.openxmlformats.org/drawingml/2006/diagram" xmlns:a="http://schemas.openxmlformats.org/drawingml/2006/main">
  <dgm:ptLst>
    <dgm:pt modelId="{9FCEFFD0-D783-4B36-B377-E6FE9E5132EE}"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B4D49B83-0A34-43CD-B03A-5DBEC9301D42}">
      <dgm:prSet phldrT="[Texto]" custT="1"/>
      <dgm:spPr/>
      <dgm:t>
        <a:bodyPr/>
        <a:lstStyle/>
        <a:p>
          <a:pPr algn="ctr"/>
          <a:r>
            <a:rPr lang="es-ES" sz="3200" dirty="0" smtClean="0"/>
            <a:t>Monitor</a:t>
          </a:r>
          <a:endParaRPr lang="es-ES" sz="3200" dirty="0"/>
        </a:p>
      </dgm:t>
    </dgm:pt>
    <dgm:pt modelId="{3ABF6054-8DB4-4AB3-A49E-E5B644AC38DC}" type="parTrans" cxnId="{B307CE95-1E15-4804-A70E-77FFF0EE533C}">
      <dgm:prSet/>
      <dgm:spPr/>
      <dgm:t>
        <a:bodyPr/>
        <a:lstStyle/>
        <a:p>
          <a:endParaRPr lang="es-ES"/>
        </a:p>
      </dgm:t>
    </dgm:pt>
    <dgm:pt modelId="{4C47EF4E-2D4F-4E16-8ED0-9797BBA12A4E}" type="sibTrans" cxnId="{B307CE95-1E15-4804-A70E-77FFF0EE533C}">
      <dgm:prSet/>
      <dgm:spPr/>
      <dgm:t>
        <a:bodyPr/>
        <a:lstStyle/>
        <a:p>
          <a:endParaRPr lang="es-ES"/>
        </a:p>
      </dgm:t>
    </dgm:pt>
    <dgm:pt modelId="{443D6506-07C6-4B1F-ABB6-DB93AC1DA9CF}">
      <dgm:prSet phldrT="[Texto]" custT="1"/>
      <dgm:spPr/>
      <dgm:t>
        <a:bodyPr/>
        <a:lstStyle/>
        <a:p>
          <a:pPr algn="l"/>
          <a:r>
            <a:rPr lang="es-ES" sz="2000" b="0" dirty="0" smtClean="0"/>
            <a:t>Se esfuerza por el cumplimiento del proyecto educativo del centro en todos los aspectos del centro como empresa</a:t>
          </a:r>
          <a:endParaRPr lang="es-ES" sz="2000" b="0" dirty="0"/>
        </a:p>
      </dgm:t>
    </dgm:pt>
    <dgm:pt modelId="{3CDBE0CD-EA97-45B9-AD9A-45EB52DEF2BE}" type="parTrans" cxnId="{0FB1BB16-657B-4FDB-89E0-6FA084FC8ECA}">
      <dgm:prSet/>
      <dgm:spPr/>
      <dgm:t>
        <a:bodyPr/>
        <a:lstStyle/>
        <a:p>
          <a:endParaRPr lang="es-ES"/>
        </a:p>
      </dgm:t>
    </dgm:pt>
    <dgm:pt modelId="{0FC90022-708B-4A21-BE8D-38ECE3D800FF}" type="sibTrans" cxnId="{0FB1BB16-657B-4FDB-89E0-6FA084FC8ECA}">
      <dgm:prSet/>
      <dgm:spPr/>
      <dgm:t>
        <a:bodyPr/>
        <a:lstStyle/>
        <a:p>
          <a:endParaRPr lang="es-ES"/>
        </a:p>
      </dgm:t>
    </dgm:pt>
    <dgm:pt modelId="{FB934323-8743-4F88-A363-A8EB7FC900B0}">
      <dgm:prSet phldrT="[Texto]" custT="1"/>
      <dgm:spPr/>
      <dgm:t>
        <a:bodyPr/>
        <a:lstStyle/>
        <a:p>
          <a:pPr algn="ctr"/>
          <a:r>
            <a:rPr lang="es-ES" sz="3200" dirty="0" smtClean="0"/>
            <a:t>Portavoz</a:t>
          </a:r>
          <a:endParaRPr lang="es-ES" sz="3200" dirty="0"/>
        </a:p>
      </dgm:t>
    </dgm:pt>
    <dgm:pt modelId="{DCA58DE8-BF30-47E2-862E-F3A17CDE1B2C}" type="parTrans" cxnId="{530A12F6-A6E3-4393-AC1E-FF6128DCE2F9}">
      <dgm:prSet/>
      <dgm:spPr/>
      <dgm:t>
        <a:bodyPr/>
        <a:lstStyle/>
        <a:p>
          <a:endParaRPr lang="es-ES"/>
        </a:p>
      </dgm:t>
    </dgm:pt>
    <dgm:pt modelId="{02206395-F90F-425D-AEB1-055CA91042E3}" type="sibTrans" cxnId="{530A12F6-A6E3-4393-AC1E-FF6128DCE2F9}">
      <dgm:prSet/>
      <dgm:spPr/>
      <dgm:t>
        <a:bodyPr/>
        <a:lstStyle/>
        <a:p>
          <a:endParaRPr lang="es-ES"/>
        </a:p>
      </dgm:t>
    </dgm:pt>
    <dgm:pt modelId="{FD4C20FE-AA4F-460B-8158-6B9828AB3F9A}">
      <dgm:prSet phldrT="[Texto]" custT="1"/>
      <dgm:spPr/>
      <dgm:t>
        <a:bodyPr/>
        <a:lstStyle/>
        <a:p>
          <a:pPr algn="l"/>
          <a:r>
            <a:rPr lang="es-ES" sz="2000" b="0" dirty="0" smtClean="0"/>
            <a:t>Es la persona que contacta con la administración educativa</a:t>
          </a:r>
          <a:endParaRPr lang="es-ES" sz="2000" b="0" dirty="0"/>
        </a:p>
      </dgm:t>
    </dgm:pt>
    <dgm:pt modelId="{E0E84788-094E-4254-8504-4E35892BDA7F}" type="parTrans" cxnId="{016D45A8-9100-476D-B705-658AED0B8815}">
      <dgm:prSet/>
      <dgm:spPr/>
      <dgm:t>
        <a:bodyPr/>
        <a:lstStyle/>
        <a:p>
          <a:endParaRPr lang="es-ES"/>
        </a:p>
      </dgm:t>
    </dgm:pt>
    <dgm:pt modelId="{D2C02BC1-C9AC-4E87-8B4F-BD080195BF88}" type="sibTrans" cxnId="{016D45A8-9100-476D-B705-658AED0B8815}">
      <dgm:prSet/>
      <dgm:spPr/>
      <dgm:t>
        <a:bodyPr/>
        <a:lstStyle/>
        <a:p>
          <a:endParaRPr lang="es-ES"/>
        </a:p>
      </dgm:t>
    </dgm:pt>
    <dgm:pt modelId="{DC7437AC-7D52-4F9F-A3C1-5B9898BE2B50}" type="pres">
      <dgm:prSet presAssocID="{9FCEFFD0-D783-4B36-B377-E6FE9E5132EE}" presName="linear" presStyleCnt="0">
        <dgm:presLayoutVars>
          <dgm:animLvl val="lvl"/>
          <dgm:resizeHandles val="exact"/>
        </dgm:presLayoutVars>
      </dgm:prSet>
      <dgm:spPr/>
      <dgm:t>
        <a:bodyPr/>
        <a:lstStyle/>
        <a:p>
          <a:endParaRPr lang="es-ES"/>
        </a:p>
      </dgm:t>
    </dgm:pt>
    <dgm:pt modelId="{99EB6085-3319-405E-B90A-001456649514}" type="pres">
      <dgm:prSet presAssocID="{B4D49B83-0A34-43CD-B03A-5DBEC9301D42}" presName="parentText" presStyleLbl="node1" presStyleIdx="0" presStyleCnt="2" custScaleX="35938" custScaleY="52661">
        <dgm:presLayoutVars>
          <dgm:chMax val="0"/>
          <dgm:bulletEnabled val="1"/>
        </dgm:presLayoutVars>
      </dgm:prSet>
      <dgm:spPr/>
      <dgm:t>
        <a:bodyPr/>
        <a:lstStyle/>
        <a:p>
          <a:endParaRPr lang="es-ES"/>
        </a:p>
      </dgm:t>
    </dgm:pt>
    <dgm:pt modelId="{1AA45B6C-731A-4BD6-9543-1D656F415828}" type="pres">
      <dgm:prSet presAssocID="{B4D49B83-0A34-43CD-B03A-5DBEC9301D42}" presName="childText" presStyleLbl="revTx" presStyleIdx="0" presStyleCnt="2" custLinFactNeighborY="4984">
        <dgm:presLayoutVars>
          <dgm:bulletEnabled val="1"/>
        </dgm:presLayoutVars>
      </dgm:prSet>
      <dgm:spPr/>
      <dgm:t>
        <a:bodyPr/>
        <a:lstStyle/>
        <a:p>
          <a:endParaRPr lang="es-ES"/>
        </a:p>
      </dgm:t>
    </dgm:pt>
    <dgm:pt modelId="{BA41503C-FA81-4EF2-B851-E98915BF3426}" type="pres">
      <dgm:prSet presAssocID="{FB934323-8743-4F88-A363-A8EB7FC900B0}" presName="parentText" presStyleLbl="node1" presStyleIdx="1" presStyleCnt="2" custScaleX="35938" custScaleY="52661" custLinFactNeighborX="1302" custLinFactNeighborY="-33702">
        <dgm:presLayoutVars>
          <dgm:chMax val="0"/>
          <dgm:bulletEnabled val="1"/>
        </dgm:presLayoutVars>
      </dgm:prSet>
      <dgm:spPr/>
      <dgm:t>
        <a:bodyPr/>
        <a:lstStyle/>
        <a:p>
          <a:endParaRPr lang="es-ES"/>
        </a:p>
      </dgm:t>
    </dgm:pt>
    <dgm:pt modelId="{2F1044F2-BFD6-41A4-9812-66170CC1BF12}" type="pres">
      <dgm:prSet presAssocID="{FB934323-8743-4F88-A363-A8EB7FC900B0}" presName="childText" presStyleLbl="revTx" presStyleIdx="1" presStyleCnt="2" custLinFactNeighborY="-22847">
        <dgm:presLayoutVars>
          <dgm:bulletEnabled val="1"/>
        </dgm:presLayoutVars>
      </dgm:prSet>
      <dgm:spPr/>
      <dgm:t>
        <a:bodyPr/>
        <a:lstStyle/>
        <a:p>
          <a:endParaRPr lang="es-ES"/>
        </a:p>
      </dgm:t>
    </dgm:pt>
  </dgm:ptLst>
  <dgm:cxnLst>
    <dgm:cxn modelId="{016D45A8-9100-476D-B705-658AED0B8815}" srcId="{FB934323-8743-4F88-A363-A8EB7FC900B0}" destId="{FD4C20FE-AA4F-460B-8158-6B9828AB3F9A}" srcOrd="0" destOrd="0" parTransId="{E0E84788-094E-4254-8504-4E35892BDA7F}" sibTransId="{D2C02BC1-C9AC-4E87-8B4F-BD080195BF88}"/>
    <dgm:cxn modelId="{0348D977-8895-4B40-84A6-1DFC7A90E01A}" type="presOf" srcId="{FD4C20FE-AA4F-460B-8158-6B9828AB3F9A}" destId="{2F1044F2-BFD6-41A4-9812-66170CC1BF12}" srcOrd="0" destOrd="0" presId="urn:microsoft.com/office/officeart/2005/8/layout/vList2"/>
    <dgm:cxn modelId="{B307CE95-1E15-4804-A70E-77FFF0EE533C}" srcId="{9FCEFFD0-D783-4B36-B377-E6FE9E5132EE}" destId="{B4D49B83-0A34-43CD-B03A-5DBEC9301D42}" srcOrd="0" destOrd="0" parTransId="{3ABF6054-8DB4-4AB3-A49E-E5B644AC38DC}" sibTransId="{4C47EF4E-2D4F-4E16-8ED0-9797BBA12A4E}"/>
    <dgm:cxn modelId="{0FB1BB16-657B-4FDB-89E0-6FA084FC8ECA}" srcId="{B4D49B83-0A34-43CD-B03A-5DBEC9301D42}" destId="{443D6506-07C6-4B1F-ABB6-DB93AC1DA9CF}" srcOrd="0" destOrd="0" parTransId="{3CDBE0CD-EA97-45B9-AD9A-45EB52DEF2BE}" sibTransId="{0FC90022-708B-4A21-BE8D-38ECE3D800FF}"/>
    <dgm:cxn modelId="{7969B049-D08E-41AF-A697-8420DE252379}" type="presOf" srcId="{B4D49B83-0A34-43CD-B03A-5DBEC9301D42}" destId="{99EB6085-3319-405E-B90A-001456649514}" srcOrd="0" destOrd="0" presId="urn:microsoft.com/office/officeart/2005/8/layout/vList2"/>
    <dgm:cxn modelId="{0B630FB1-540E-4D4E-8C17-211BFAB1D1E7}" type="presOf" srcId="{9FCEFFD0-D783-4B36-B377-E6FE9E5132EE}" destId="{DC7437AC-7D52-4F9F-A3C1-5B9898BE2B50}" srcOrd="0" destOrd="0" presId="urn:microsoft.com/office/officeart/2005/8/layout/vList2"/>
    <dgm:cxn modelId="{BA1E6BEE-EBB2-4F76-80F6-C8EB3E4A3095}" type="presOf" srcId="{443D6506-07C6-4B1F-ABB6-DB93AC1DA9CF}" destId="{1AA45B6C-731A-4BD6-9543-1D656F415828}" srcOrd="0" destOrd="0" presId="urn:microsoft.com/office/officeart/2005/8/layout/vList2"/>
    <dgm:cxn modelId="{530A12F6-A6E3-4393-AC1E-FF6128DCE2F9}" srcId="{9FCEFFD0-D783-4B36-B377-E6FE9E5132EE}" destId="{FB934323-8743-4F88-A363-A8EB7FC900B0}" srcOrd="1" destOrd="0" parTransId="{DCA58DE8-BF30-47E2-862E-F3A17CDE1B2C}" sibTransId="{02206395-F90F-425D-AEB1-055CA91042E3}"/>
    <dgm:cxn modelId="{8C785A20-E3EC-453E-B143-6E652D303C41}" type="presOf" srcId="{FB934323-8743-4F88-A363-A8EB7FC900B0}" destId="{BA41503C-FA81-4EF2-B851-E98915BF3426}" srcOrd="0" destOrd="0" presId="urn:microsoft.com/office/officeart/2005/8/layout/vList2"/>
    <dgm:cxn modelId="{BA6FE07C-BB1A-40F3-B712-75380EBF9D40}" type="presParOf" srcId="{DC7437AC-7D52-4F9F-A3C1-5B9898BE2B50}" destId="{99EB6085-3319-405E-B90A-001456649514}" srcOrd="0" destOrd="0" presId="urn:microsoft.com/office/officeart/2005/8/layout/vList2"/>
    <dgm:cxn modelId="{02A206C6-7FB5-4F43-802E-655D6E924F61}" type="presParOf" srcId="{DC7437AC-7D52-4F9F-A3C1-5B9898BE2B50}" destId="{1AA45B6C-731A-4BD6-9543-1D656F415828}" srcOrd="1" destOrd="0" presId="urn:microsoft.com/office/officeart/2005/8/layout/vList2"/>
    <dgm:cxn modelId="{B0F52E8E-1466-4B27-90E7-D8EED742D857}" type="presParOf" srcId="{DC7437AC-7D52-4F9F-A3C1-5B9898BE2B50}" destId="{BA41503C-FA81-4EF2-B851-E98915BF3426}" srcOrd="2" destOrd="0" presId="urn:microsoft.com/office/officeart/2005/8/layout/vList2"/>
    <dgm:cxn modelId="{ED744A49-AAAD-47FD-A0FE-F72BB9235BB1}" type="presParOf" srcId="{DC7437AC-7D52-4F9F-A3C1-5B9898BE2B50}" destId="{2F1044F2-BFD6-41A4-9812-66170CC1BF12}" srcOrd="3"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27A16ECE-8E0E-4E28-AE4C-F99C068641F1}"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040C4A36-C3F3-48BE-B294-34FA68AA8BE4}">
      <dgm:prSet phldrT="[Texto]" custT="1"/>
      <dgm:spPr/>
      <dgm:t>
        <a:bodyPr/>
        <a:lstStyle/>
        <a:p>
          <a:pPr algn="ctr"/>
          <a:r>
            <a:rPr lang="es-ES" sz="3200" dirty="0" smtClean="0"/>
            <a:t>Difusor</a:t>
          </a:r>
          <a:endParaRPr lang="es-ES" sz="3200" dirty="0"/>
        </a:p>
      </dgm:t>
    </dgm:pt>
    <dgm:pt modelId="{F310B601-2675-4273-A829-CA6496618D5D}" type="parTrans" cxnId="{D0367CBF-754C-4F1A-92AA-9E9C80FEABDF}">
      <dgm:prSet/>
      <dgm:spPr/>
      <dgm:t>
        <a:bodyPr/>
        <a:lstStyle/>
        <a:p>
          <a:endParaRPr lang="es-ES"/>
        </a:p>
      </dgm:t>
    </dgm:pt>
    <dgm:pt modelId="{8A8A42B6-EF2C-477A-B0A8-8A2B3FAEE75D}" type="sibTrans" cxnId="{D0367CBF-754C-4F1A-92AA-9E9C80FEABDF}">
      <dgm:prSet/>
      <dgm:spPr/>
      <dgm:t>
        <a:bodyPr/>
        <a:lstStyle/>
        <a:p>
          <a:endParaRPr lang="es-ES"/>
        </a:p>
      </dgm:t>
    </dgm:pt>
    <dgm:pt modelId="{D9A398FE-2A43-43E6-83F1-89B103CAA8BA}">
      <dgm:prSet phldrT="[Texto]" custT="1"/>
      <dgm:spPr/>
      <dgm:t>
        <a:bodyPr/>
        <a:lstStyle/>
        <a:p>
          <a:r>
            <a:rPr lang="es-ES" sz="2000" b="0" dirty="0" smtClean="0"/>
            <a:t>Fomenta un ambiente de convivencia que facilite el aprendizaje </a:t>
          </a:r>
          <a:endParaRPr lang="es-ES" sz="2000" b="0" dirty="0"/>
        </a:p>
      </dgm:t>
    </dgm:pt>
    <dgm:pt modelId="{933E1A7C-6D50-4735-9319-6E831470F48D}" type="parTrans" cxnId="{14E4C87C-35FC-4ED1-816D-F2538849A4A1}">
      <dgm:prSet/>
      <dgm:spPr/>
      <dgm:t>
        <a:bodyPr/>
        <a:lstStyle/>
        <a:p>
          <a:endParaRPr lang="es-ES"/>
        </a:p>
      </dgm:t>
    </dgm:pt>
    <dgm:pt modelId="{7EC7B019-7217-4263-B241-FB5E2B3AE339}" type="sibTrans" cxnId="{14E4C87C-35FC-4ED1-816D-F2538849A4A1}">
      <dgm:prSet/>
      <dgm:spPr/>
      <dgm:t>
        <a:bodyPr/>
        <a:lstStyle/>
        <a:p>
          <a:endParaRPr lang="es-ES"/>
        </a:p>
      </dgm:t>
    </dgm:pt>
    <dgm:pt modelId="{12556E4D-8292-431E-B8C0-774C6B5D7198}" type="pres">
      <dgm:prSet presAssocID="{27A16ECE-8E0E-4E28-AE4C-F99C068641F1}" presName="linear" presStyleCnt="0">
        <dgm:presLayoutVars>
          <dgm:animLvl val="lvl"/>
          <dgm:resizeHandles val="exact"/>
        </dgm:presLayoutVars>
      </dgm:prSet>
      <dgm:spPr/>
      <dgm:t>
        <a:bodyPr/>
        <a:lstStyle/>
        <a:p>
          <a:endParaRPr lang="es-ES"/>
        </a:p>
      </dgm:t>
    </dgm:pt>
    <dgm:pt modelId="{D0143983-5890-4D9B-8F87-E891EF9D8F09}" type="pres">
      <dgm:prSet presAssocID="{040C4A36-C3F3-48BE-B294-34FA68AA8BE4}" presName="parentText" presStyleLbl="node1" presStyleIdx="0" presStyleCnt="1" custScaleX="36039" custScaleY="54643" custLinFactY="9923" custLinFactNeighborX="4812" custLinFactNeighborY="100000">
        <dgm:presLayoutVars>
          <dgm:chMax val="0"/>
          <dgm:bulletEnabled val="1"/>
        </dgm:presLayoutVars>
      </dgm:prSet>
      <dgm:spPr/>
      <dgm:t>
        <a:bodyPr/>
        <a:lstStyle/>
        <a:p>
          <a:endParaRPr lang="es-ES"/>
        </a:p>
      </dgm:t>
    </dgm:pt>
    <dgm:pt modelId="{E5814D3B-932E-4788-BDE6-AF178DA50C16}" type="pres">
      <dgm:prSet presAssocID="{040C4A36-C3F3-48BE-B294-34FA68AA8BE4}" presName="childText" presStyleLbl="revTx" presStyleIdx="0" presStyleCnt="1" custLinFactY="74583" custLinFactNeighborX="-1563" custLinFactNeighborY="100000">
        <dgm:presLayoutVars>
          <dgm:bulletEnabled val="1"/>
        </dgm:presLayoutVars>
      </dgm:prSet>
      <dgm:spPr/>
      <dgm:t>
        <a:bodyPr/>
        <a:lstStyle/>
        <a:p>
          <a:endParaRPr lang="es-ES"/>
        </a:p>
      </dgm:t>
    </dgm:pt>
  </dgm:ptLst>
  <dgm:cxnLst>
    <dgm:cxn modelId="{14E4C87C-35FC-4ED1-816D-F2538849A4A1}" srcId="{040C4A36-C3F3-48BE-B294-34FA68AA8BE4}" destId="{D9A398FE-2A43-43E6-83F1-89B103CAA8BA}" srcOrd="0" destOrd="0" parTransId="{933E1A7C-6D50-4735-9319-6E831470F48D}" sibTransId="{7EC7B019-7217-4263-B241-FB5E2B3AE339}"/>
    <dgm:cxn modelId="{F160FCE9-2D94-4BE0-8E1E-EA143B931F9F}" type="presOf" srcId="{040C4A36-C3F3-48BE-B294-34FA68AA8BE4}" destId="{D0143983-5890-4D9B-8F87-E891EF9D8F09}" srcOrd="0" destOrd="0" presId="urn:microsoft.com/office/officeart/2005/8/layout/vList2"/>
    <dgm:cxn modelId="{45267E35-B5B0-412C-89F2-95089B100206}" type="presOf" srcId="{27A16ECE-8E0E-4E28-AE4C-F99C068641F1}" destId="{12556E4D-8292-431E-B8C0-774C6B5D7198}" srcOrd="0" destOrd="0" presId="urn:microsoft.com/office/officeart/2005/8/layout/vList2"/>
    <dgm:cxn modelId="{D0367CBF-754C-4F1A-92AA-9E9C80FEABDF}" srcId="{27A16ECE-8E0E-4E28-AE4C-F99C068641F1}" destId="{040C4A36-C3F3-48BE-B294-34FA68AA8BE4}" srcOrd="0" destOrd="0" parTransId="{F310B601-2675-4273-A829-CA6496618D5D}" sibTransId="{8A8A42B6-EF2C-477A-B0A8-8A2B3FAEE75D}"/>
    <dgm:cxn modelId="{37337AC6-86CD-4EFA-BBD1-0F4CDDEB75F4}" type="presOf" srcId="{D9A398FE-2A43-43E6-83F1-89B103CAA8BA}" destId="{E5814D3B-932E-4788-BDE6-AF178DA50C16}" srcOrd="0" destOrd="0" presId="urn:microsoft.com/office/officeart/2005/8/layout/vList2"/>
    <dgm:cxn modelId="{C35A25D8-24D6-44B6-AC3F-AD73C822FC35}" type="presParOf" srcId="{12556E4D-8292-431E-B8C0-774C6B5D7198}" destId="{D0143983-5890-4D9B-8F87-E891EF9D8F09}" srcOrd="0" destOrd="0" presId="urn:microsoft.com/office/officeart/2005/8/layout/vList2"/>
    <dgm:cxn modelId="{291C4BF5-3554-45D4-8906-0149213AE76E}" type="presParOf" srcId="{12556E4D-8292-431E-B8C0-774C6B5D7198}" destId="{E5814D3B-932E-4788-BDE6-AF178DA50C16}" srcOrd="1"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95825E94-4F78-4A83-ACC5-888BDFAAF4D4}" type="doc">
      <dgm:prSet loTypeId="urn:microsoft.com/office/officeart/2005/8/layout/vList3" loCatId="list" qsTypeId="urn:microsoft.com/office/officeart/2005/8/quickstyle/simple5" qsCatId="simple" csTypeId="urn:microsoft.com/office/officeart/2005/8/colors/accent3_2" csCatId="accent3" phldr="1"/>
      <dgm:spPr/>
    </dgm:pt>
    <dgm:pt modelId="{7A0112B2-106B-4D97-BE3E-0B23646DE246}">
      <dgm:prSet phldrT="[Texto]"/>
      <dgm:spPr/>
      <dgm:t>
        <a:bodyPr/>
        <a:lstStyle/>
        <a:p>
          <a:r>
            <a:rPr lang="es-ES" dirty="0" smtClean="0"/>
            <a:t>Decisiones Operativas</a:t>
          </a:r>
          <a:endParaRPr lang="es-ES" dirty="0"/>
        </a:p>
      </dgm:t>
    </dgm:pt>
    <dgm:pt modelId="{E6128212-6D5D-4842-9CFD-2E93652A3AB8}" type="parTrans" cxnId="{02DD3499-1341-416C-80A8-D871A427FC01}">
      <dgm:prSet/>
      <dgm:spPr/>
      <dgm:t>
        <a:bodyPr/>
        <a:lstStyle/>
        <a:p>
          <a:endParaRPr lang="es-ES"/>
        </a:p>
      </dgm:t>
    </dgm:pt>
    <dgm:pt modelId="{00EAC01B-0085-4D03-96A9-CEB0393193A7}" type="sibTrans" cxnId="{02DD3499-1341-416C-80A8-D871A427FC01}">
      <dgm:prSet/>
      <dgm:spPr/>
      <dgm:t>
        <a:bodyPr/>
        <a:lstStyle/>
        <a:p>
          <a:endParaRPr lang="es-ES"/>
        </a:p>
      </dgm:t>
    </dgm:pt>
    <dgm:pt modelId="{08FB6724-061B-41C9-B262-77A65EC23DE0}">
      <dgm:prSet phldrT="[Texto]"/>
      <dgm:spPr/>
      <dgm:t>
        <a:bodyPr/>
        <a:lstStyle/>
        <a:p>
          <a:r>
            <a:rPr lang="es-ES" dirty="0" smtClean="0"/>
            <a:t>Decisiones Estratégicas</a:t>
          </a:r>
          <a:endParaRPr lang="es-ES" dirty="0"/>
        </a:p>
      </dgm:t>
    </dgm:pt>
    <dgm:pt modelId="{ABAB0072-F125-4D49-B5C3-0D86F98E635E}" type="parTrans" cxnId="{AC9BAD01-CFF9-40C7-B542-5933B13DB708}">
      <dgm:prSet/>
      <dgm:spPr/>
      <dgm:t>
        <a:bodyPr/>
        <a:lstStyle/>
        <a:p>
          <a:endParaRPr lang="es-ES"/>
        </a:p>
      </dgm:t>
    </dgm:pt>
    <dgm:pt modelId="{C16523D4-81DF-4923-A20A-70241E410B17}" type="sibTrans" cxnId="{AC9BAD01-CFF9-40C7-B542-5933B13DB708}">
      <dgm:prSet/>
      <dgm:spPr/>
      <dgm:t>
        <a:bodyPr/>
        <a:lstStyle/>
        <a:p>
          <a:endParaRPr lang="es-ES"/>
        </a:p>
      </dgm:t>
    </dgm:pt>
    <dgm:pt modelId="{47FDA58A-4598-4058-9BAE-B2A70247C001}">
      <dgm:prSet phldrT="[Texto]"/>
      <dgm:spPr/>
      <dgm:t>
        <a:bodyPr/>
        <a:lstStyle/>
        <a:p>
          <a:r>
            <a:rPr lang="es-ES" dirty="0" smtClean="0"/>
            <a:t>Decisiones Tácticas</a:t>
          </a:r>
          <a:endParaRPr lang="es-ES" dirty="0"/>
        </a:p>
      </dgm:t>
    </dgm:pt>
    <dgm:pt modelId="{46B42D62-2A46-4725-BE1B-30FAC6B1788F}" type="parTrans" cxnId="{907D9875-E838-46A0-A301-F7381BF41807}">
      <dgm:prSet/>
      <dgm:spPr/>
      <dgm:t>
        <a:bodyPr/>
        <a:lstStyle/>
        <a:p>
          <a:endParaRPr lang="es-ES"/>
        </a:p>
      </dgm:t>
    </dgm:pt>
    <dgm:pt modelId="{C08C3CAC-F387-42FB-BBB0-F6D5F76DC248}" type="sibTrans" cxnId="{907D9875-E838-46A0-A301-F7381BF41807}">
      <dgm:prSet/>
      <dgm:spPr/>
      <dgm:t>
        <a:bodyPr/>
        <a:lstStyle/>
        <a:p>
          <a:endParaRPr lang="es-ES"/>
        </a:p>
      </dgm:t>
    </dgm:pt>
    <dgm:pt modelId="{70B50FC4-DC84-4CC4-A308-49F5FDE7F08D}" type="pres">
      <dgm:prSet presAssocID="{95825E94-4F78-4A83-ACC5-888BDFAAF4D4}" presName="linearFlow" presStyleCnt="0">
        <dgm:presLayoutVars>
          <dgm:dir/>
          <dgm:resizeHandles val="exact"/>
        </dgm:presLayoutVars>
      </dgm:prSet>
      <dgm:spPr/>
    </dgm:pt>
    <dgm:pt modelId="{9084B3B5-C9F3-404B-A37E-FD5F43639DAB}" type="pres">
      <dgm:prSet presAssocID="{7A0112B2-106B-4D97-BE3E-0B23646DE246}" presName="composite" presStyleCnt="0"/>
      <dgm:spPr/>
    </dgm:pt>
    <dgm:pt modelId="{4BBA3DAF-8401-4FB5-A95A-342A8AE221A0}" type="pres">
      <dgm:prSet presAssocID="{7A0112B2-106B-4D97-BE3E-0B23646DE246}" presName="imgShp" presStyleLbl="fgImgPlace1" presStyleIdx="0" presStyleCnt="3"/>
      <dgm:spPr/>
    </dgm:pt>
    <dgm:pt modelId="{533940D9-818D-416E-877F-78F2B3BFF5A3}" type="pres">
      <dgm:prSet presAssocID="{7A0112B2-106B-4D97-BE3E-0B23646DE246}" presName="txShp" presStyleLbl="node1" presStyleIdx="0" presStyleCnt="3">
        <dgm:presLayoutVars>
          <dgm:bulletEnabled val="1"/>
        </dgm:presLayoutVars>
      </dgm:prSet>
      <dgm:spPr/>
      <dgm:t>
        <a:bodyPr/>
        <a:lstStyle/>
        <a:p>
          <a:endParaRPr lang="es-ES"/>
        </a:p>
      </dgm:t>
    </dgm:pt>
    <dgm:pt modelId="{0430D1FC-48B2-424E-98EB-F69587F014F4}" type="pres">
      <dgm:prSet presAssocID="{00EAC01B-0085-4D03-96A9-CEB0393193A7}" presName="spacing" presStyleCnt="0"/>
      <dgm:spPr/>
    </dgm:pt>
    <dgm:pt modelId="{5E4D7777-A868-47F7-B653-78E3EBC5DB1F}" type="pres">
      <dgm:prSet presAssocID="{08FB6724-061B-41C9-B262-77A65EC23DE0}" presName="composite" presStyleCnt="0"/>
      <dgm:spPr/>
    </dgm:pt>
    <dgm:pt modelId="{A556195C-F973-4C01-B273-AB7EC38A75D7}" type="pres">
      <dgm:prSet presAssocID="{08FB6724-061B-41C9-B262-77A65EC23DE0}" presName="imgShp" presStyleLbl="fgImgPlace1" presStyleIdx="1" presStyleCnt="3"/>
      <dgm:spPr/>
    </dgm:pt>
    <dgm:pt modelId="{8196CD96-D838-4563-B2D2-DB35DD7DF369}" type="pres">
      <dgm:prSet presAssocID="{08FB6724-061B-41C9-B262-77A65EC23DE0}" presName="txShp" presStyleLbl="node1" presStyleIdx="1" presStyleCnt="3">
        <dgm:presLayoutVars>
          <dgm:bulletEnabled val="1"/>
        </dgm:presLayoutVars>
      </dgm:prSet>
      <dgm:spPr/>
      <dgm:t>
        <a:bodyPr/>
        <a:lstStyle/>
        <a:p>
          <a:endParaRPr lang="es-ES"/>
        </a:p>
      </dgm:t>
    </dgm:pt>
    <dgm:pt modelId="{A7503262-36F5-4169-B47A-0ADD05FF6370}" type="pres">
      <dgm:prSet presAssocID="{C16523D4-81DF-4923-A20A-70241E410B17}" presName="spacing" presStyleCnt="0"/>
      <dgm:spPr/>
    </dgm:pt>
    <dgm:pt modelId="{FE7414EA-052E-4F29-86D5-01F056B166E1}" type="pres">
      <dgm:prSet presAssocID="{47FDA58A-4598-4058-9BAE-B2A70247C001}" presName="composite" presStyleCnt="0"/>
      <dgm:spPr/>
    </dgm:pt>
    <dgm:pt modelId="{E6605929-AFDE-4DEB-9320-02611C9ED2B1}" type="pres">
      <dgm:prSet presAssocID="{47FDA58A-4598-4058-9BAE-B2A70247C001}" presName="imgShp" presStyleLbl="fgImgPlace1" presStyleIdx="2" presStyleCnt="3"/>
      <dgm:spPr/>
    </dgm:pt>
    <dgm:pt modelId="{9D7039D3-A1FD-4754-865F-C8D6734B5771}" type="pres">
      <dgm:prSet presAssocID="{47FDA58A-4598-4058-9BAE-B2A70247C001}" presName="txShp" presStyleLbl="node1" presStyleIdx="2" presStyleCnt="3">
        <dgm:presLayoutVars>
          <dgm:bulletEnabled val="1"/>
        </dgm:presLayoutVars>
      </dgm:prSet>
      <dgm:spPr/>
      <dgm:t>
        <a:bodyPr/>
        <a:lstStyle/>
        <a:p>
          <a:endParaRPr lang="es-ES"/>
        </a:p>
      </dgm:t>
    </dgm:pt>
  </dgm:ptLst>
  <dgm:cxnLst>
    <dgm:cxn modelId="{431B1758-AE1E-4460-A335-1D877C8A54EC}" type="presOf" srcId="{7A0112B2-106B-4D97-BE3E-0B23646DE246}" destId="{533940D9-818D-416E-877F-78F2B3BFF5A3}" srcOrd="0" destOrd="0" presId="urn:microsoft.com/office/officeart/2005/8/layout/vList3"/>
    <dgm:cxn modelId="{AC9BAD01-CFF9-40C7-B542-5933B13DB708}" srcId="{95825E94-4F78-4A83-ACC5-888BDFAAF4D4}" destId="{08FB6724-061B-41C9-B262-77A65EC23DE0}" srcOrd="1" destOrd="0" parTransId="{ABAB0072-F125-4D49-B5C3-0D86F98E635E}" sibTransId="{C16523D4-81DF-4923-A20A-70241E410B17}"/>
    <dgm:cxn modelId="{02DD3499-1341-416C-80A8-D871A427FC01}" srcId="{95825E94-4F78-4A83-ACC5-888BDFAAF4D4}" destId="{7A0112B2-106B-4D97-BE3E-0B23646DE246}" srcOrd="0" destOrd="0" parTransId="{E6128212-6D5D-4842-9CFD-2E93652A3AB8}" sibTransId="{00EAC01B-0085-4D03-96A9-CEB0393193A7}"/>
    <dgm:cxn modelId="{2CB9FFBB-FB95-4752-A964-A840B8BCD8BC}" type="presOf" srcId="{95825E94-4F78-4A83-ACC5-888BDFAAF4D4}" destId="{70B50FC4-DC84-4CC4-A308-49F5FDE7F08D}" srcOrd="0" destOrd="0" presId="urn:microsoft.com/office/officeart/2005/8/layout/vList3"/>
    <dgm:cxn modelId="{C0962F51-61C6-4C38-9BDE-36D7E200DE0A}" type="presOf" srcId="{47FDA58A-4598-4058-9BAE-B2A70247C001}" destId="{9D7039D3-A1FD-4754-865F-C8D6734B5771}" srcOrd="0" destOrd="0" presId="urn:microsoft.com/office/officeart/2005/8/layout/vList3"/>
    <dgm:cxn modelId="{907D9875-E838-46A0-A301-F7381BF41807}" srcId="{95825E94-4F78-4A83-ACC5-888BDFAAF4D4}" destId="{47FDA58A-4598-4058-9BAE-B2A70247C001}" srcOrd="2" destOrd="0" parTransId="{46B42D62-2A46-4725-BE1B-30FAC6B1788F}" sibTransId="{C08C3CAC-F387-42FB-BBB0-F6D5F76DC248}"/>
    <dgm:cxn modelId="{CBF2E86C-879E-40A2-AA0B-D31D332E3AAA}" type="presOf" srcId="{08FB6724-061B-41C9-B262-77A65EC23DE0}" destId="{8196CD96-D838-4563-B2D2-DB35DD7DF369}" srcOrd="0" destOrd="0" presId="urn:microsoft.com/office/officeart/2005/8/layout/vList3"/>
    <dgm:cxn modelId="{37B21EEE-22F0-4057-8B87-F58DB9312E80}" type="presParOf" srcId="{70B50FC4-DC84-4CC4-A308-49F5FDE7F08D}" destId="{9084B3B5-C9F3-404B-A37E-FD5F43639DAB}" srcOrd="0" destOrd="0" presId="urn:microsoft.com/office/officeart/2005/8/layout/vList3"/>
    <dgm:cxn modelId="{14A87563-C95B-4A8E-B200-67C3CD57F217}" type="presParOf" srcId="{9084B3B5-C9F3-404B-A37E-FD5F43639DAB}" destId="{4BBA3DAF-8401-4FB5-A95A-342A8AE221A0}" srcOrd="0" destOrd="0" presId="urn:microsoft.com/office/officeart/2005/8/layout/vList3"/>
    <dgm:cxn modelId="{A5F8D5EA-BD31-4B42-84AE-1A2006A4ECD9}" type="presParOf" srcId="{9084B3B5-C9F3-404B-A37E-FD5F43639DAB}" destId="{533940D9-818D-416E-877F-78F2B3BFF5A3}" srcOrd="1" destOrd="0" presId="urn:microsoft.com/office/officeart/2005/8/layout/vList3"/>
    <dgm:cxn modelId="{446C2655-C082-441A-B67E-4E91D8D6394E}" type="presParOf" srcId="{70B50FC4-DC84-4CC4-A308-49F5FDE7F08D}" destId="{0430D1FC-48B2-424E-98EB-F69587F014F4}" srcOrd="1" destOrd="0" presId="urn:microsoft.com/office/officeart/2005/8/layout/vList3"/>
    <dgm:cxn modelId="{06647F1B-C414-4982-91F3-33BC41B55E0E}" type="presParOf" srcId="{70B50FC4-DC84-4CC4-A308-49F5FDE7F08D}" destId="{5E4D7777-A868-47F7-B653-78E3EBC5DB1F}" srcOrd="2" destOrd="0" presId="urn:microsoft.com/office/officeart/2005/8/layout/vList3"/>
    <dgm:cxn modelId="{DA83A459-588B-4B82-BF87-4ADE2733129E}" type="presParOf" srcId="{5E4D7777-A868-47F7-B653-78E3EBC5DB1F}" destId="{A556195C-F973-4C01-B273-AB7EC38A75D7}" srcOrd="0" destOrd="0" presId="urn:microsoft.com/office/officeart/2005/8/layout/vList3"/>
    <dgm:cxn modelId="{86532832-4E38-4083-B318-6AA37BCF4E06}" type="presParOf" srcId="{5E4D7777-A868-47F7-B653-78E3EBC5DB1F}" destId="{8196CD96-D838-4563-B2D2-DB35DD7DF369}" srcOrd="1" destOrd="0" presId="urn:microsoft.com/office/officeart/2005/8/layout/vList3"/>
    <dgm:cxn modelId="{DBD236F9-E14F-49AF-874E-C3C10F90128E}" type="presParOf" srcId="{70B50FC4-DC84-4CC4-A308-49F5FDE7F08D}" destId="{A7503262-36F5-4169-B47A-0ADD05FF6370}" srcOrd="3" destOrd="0" presId="urn:microsoft.com/office/officeart/2005/8/layout/vList3"/>
    <dgm:cxn modelId="{81CD1B89-C966-45B7-8C8F-DCCC913458CC}" type="presParOf" srcId="{70B50FC4-DC84-4CC4-A308-49F5FDE7F08D}" destId="{FE7414EA-052E-4F29-86D5-01F056B166E1}" srcOrd="4" destOrd="0" presId="urn:microsoft.com/office/officeart/2005/8/layout/vList3"/>
    <dgm:cxn modelId="{2224F687-7721-42B8-BE13-8E3DEAD5AA9A}" type="presParOf" srcId="{FE7414EA-052E-4F29-86D5-01F056B166E1}" destId="{E6605929-AFDE-4DEB-9320-02611C9ED2B1}" srcOrd="0" destOrd="0" presId="urn:microsoft.com/office/officeart/2005/8/layout/vList3"/>
    <dgm:cxn modelId="{784BB862-4408-41F6-8044-68A3DDA0EFBE}" type="presParOf" srcId="{FE7414EA-052E-4F29-86D5-01F056B166E1}" destId="{9D7039D3-A1FD-4754-865F-C8D6734B5771}" srcOrd="1" destOrd="0" presId="urn:microsoft.com/office/officeart/2005/8/layout/vList3"/>
  </dgm:cxnLst>
  <dgm:bg/>
  <dgm:whole/>
</dgm:dataModel>
</file>

<file path=ppt/diagrams/data9.xml><?xml version="1.0" encoding="utf-8"?>
<dgm:dataModel xmlns:dgm="http://schemas.openxmlformats.org/drawingml/2006/diagram" xmlns:a="http://schemas.openxmlformats.org/drawingml/2006/main">
  <dgm:ptLst>
    <dgm:pt modelId="{AE47AFC7-BC15-4B35-A23B-844F8991C67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010DE40F-9959-41DA-85B5-87DC6CAC098B}">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Elección del menú de los alumnos en el comedor</a:t>
          </a:r>
          <a:endParaRPr lang="es-ES" sz="2000" dirty="0">
            <a:solidFill>
              <a:schemeClr val="bg1"/>
            </a:solidFill>
            <a:latin typeface="+mn-lt"/>
          </a:endParaRPr>
        </a:p>
      </dgm:t>
    </dgm:pt>
    <dgm:pt modelId="{4B208978-72D4-42F7-A71A-ACAF7F64DCBB}" type="sibTrans" cxnId="{B9BDB969-6EB4-4FEC-8559-B9B6427647C0}">
      <dgm:prSet/>
      <dgm:spPr/>
      <dgm:t>
        <a:bodyPr/>
        <a:lstStyle/>
        <a:p>
          <a:endParaRPr lang="es-ES"/>
        </a:p>
      </dgm:t>
    </dgm:pt>
    <dgm:pt modelId="{C9281BA5-849C-4DA0-8F8B-D1FE040CC328}" type="parTrans" cxnId="{B9BDB969-6EB4-4FEC-8559-B9B6427647C0}">
      <dgm:prSet/>
      <dgm:spPr/>
      <dgm:t>
        <a:bodyPr/>
        <a:lstStyle/>
        <a:p>
          <a:endParaRPr lang="es-ES"/>
        </a:p>
      </dgm:t>
    </dgm:pt>
    <dgm:pt modelId="{306F45C3-38DF-4B33-A96A-4E9D5F65FC3F}">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¿Qué voy a enseñar hoy? (profesor)</a:t>
          </a:r>
          <a:endParaRPr lang="es-ES" sz="2000" dirty="0">
            <a:solidFill>
              <a:schemeClr val="bg1"/>
            </a:solidFill>
            <a:latin typeface="+mn-lt"/>
          </a:endParaRPr>
        </a:p>
      </dgm:t>
    </dgm:pt>
    <dgm:pt modelId="{0C911E7E-79A0-4B8F-A2E4-9D943EFD5FA2}" type="sibTrans" cxnId="{13399E26-EDC8-44F6-ADEF-D7DDA7AAC4DB}">
      <dgm:prSet/>
      <dgm:spPr/>
      <dgm:t>
        <a:bodyPr/>
        <a:lstStyle/>
        <a:p>
          <a:endParaRPr lang="es-ES"/>
        </a:p>
      </dgm:t>
    </dgm:pt>
    <dgm:pt modelId="{EA49143C-045B-4B4E-958F-0DE0BECBC280}" type="parTrans" cxnId="{13399E26-EDC8-44F6-ADEF-D7DDA7AAC4DB}">
      <dgm:prSet/>
      <dgm:spPr/>
      <dgm:t>
        <a:bodyPr/>
        <a:lstStyle/>
        <a:p>
          <a:endParaRPr lang="es-ES"/>
        </a:p>
      </dgm:t>
    </dgm:pt>
    <dgm:pt modelId="{29911E62-CDBD-4711-B084-DC7334F2E3CF}">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Decidir las excursiones</a:t>
          </a:r>
          <a:endParaRPr lang="es-ES" sz="2000" dirty="0">
            <a:solidFill>
              <a:schemeClr val="bg1"/>
            </a:solidFill>
            <a:latin typeface="+mn-lt"/>
          </a:endParaRPr>
        </a:p>
      </dgm:t>
    </dgm:pt>
    <dgm:pt modelId="{DDCC22EB-4120-4F8E-84F8-AC2D4E640262}" type="sibTrans" cxnId="{467A4986-67DD-4CDC-859B-0490E65A3CFE}">
      <dgm:prSet/>
      <dgm:spPr/>
      <dgm:t>
        <a:bodyPr/>
        <a:lstStyle/>
        <a:p>
          <a:endParaRPr lang="es-ES"/>
        </a:p>
      </dgm:t>
    </dgm:pt>
    <dgm:pt modelId="{148FD7C4-FDBE-4488-B875-CBAAA6D9273C}" type="parTrans" cxnId="{467A4986-67DD-4CDC-859B-0490E65A3CFE}">
      <dgm:prSet/>
      <dgm:spPr/>
      <dgm:t>
        <a:bodyPr/>
        <a:lstStyle/>
        <a:p>
          <a:endParaRPr lang="es-ES"/>
        </a:p>
      </dgm:t>
    </dgm:pt>
    <dgm:pt modelId="{0AF25A8A-BDE0-4EBC-B90C-F75881425B69}">
      <dgm:prSet>
        <dgm:style>
          <a:lnRef idx="2">
            <a:schemeClr val="accent3"/>
          </a:lnRef>
          <a:fillRef idx="1">
            <a:schemeClr val="lt1"/>
          </a:fillRef>
          <a:effectRef idx="0">
            <a:schemeClr val="accent3"/>
          </a:effectRef>
          <a:fontRef idx="minor">
            <a:schemeClr val="dk1"/>
          </a:fontRef>
        </dgm:style>
      </dgm:prSet>
      <dgm:spPr/>
      <dgm:t>
        <a:bodyPr/>
        <a:lstStyle/>
        <a:p>
          <a:endParaRPr lang="es-ES" dirty="0"/>
        </a:p>
      </dgm:t>
    </dgm:pt>
    <dgm:pt modelId="{284BD33A-0BEA-4167-BCF3-53709731EE04}" type="parTrans" cxnId="{A6CE207D-81E4-4700-8E9D-7CF0C59F85C9}">
      <dgm:prSet/>
      <dgm:spPr/>
    </dgm:pt>
    <dgm:pt modelId="{2F59ED9A-E563-438E-ACC3-7DC13340266A}" type="sibTrans" cxnId="{A6CE207D-81E4-4700-8E9D-7CF0C59F85C9}">
      <dgm:prSet/>
      <dgm:spPr/>
    </dgm:pt>
    <dgm:pt modelId="{D82578AF-651A-4E75-AC45-76A367622D0A}" type="pres">
      <dgm:prSet presAssocID="{AE47AFC7-BC15-4B35-A23B-844F8991C670}" presName="linear" presStyleCnt="0">
        <dgm:presLayoutVars>
          <dgm:dir/>
          <dgm:animLvl val="lvl"/>
          <dgm:resizeHandles val="exact"/>
        </dgm:presLayoutVars>
      </dgm:prSet>
      <dgm:spPr/>
      <dgm:t>
        <a:bodyPr/>
        <a:lstStyle/>
        <a:p>
          <a:endParaRPr lang="es-ES"/>
        </a:p>
      </dgm:t>
    </dgm:pt>
    <dgm:pt modelId="{E8675C88-DE49-4051-9049-97E59730B7A3}" type="pres">
      <dgm:prSet presAssocID="{010DE40F-9959-41DA-85B5-87DC6CAC098B}" presName="parentLin" presStyleCnt="0"/>
      <dgm:spPr/>
    </dgm:pt>
    <dgm:pt modelId="{4B7CEA32-82AF-4157-99C0-EA41BE6487CC}" type="pres">
      <dgm:prSet presAssocID="{010DE40F-9959-41DA-85B5-87DC6CAC098B}" presName="parentLeftMargin" presStyleLbl="node1" presStyleIdx="0" presStyleCnt="3"/>
      <dgm:spPr/>
      <dgm:t>
        <a:bodyPr/>
        <a:lstStyle/>
        <a:p>
          <a:endParaRPr lang="es-ES"/>
        </a:p>
      </dgm:t>
    </dgm:pt>
    <dgm:pt modelId="{E890F9B3-43D5-43ED-A3FC-E23F2C9B30CF}" type="pres">
      <dgm:prSet presAssocID="{010DE40F-9959-41DA-85B5-87DC6CAC098B}" presName="parentText" presStyleLbl="node1" presStyleIdx="0" presStyleCnt="3" custAng="0" custScaleX="136229" custScaleY="61410" custLinFactNeighborX="-65678" custLinFactNeighborY="-4926">
        <dgm:presLayoutVars>
          <dgm:chMax val="0"/>
          <dgm:bulletEnabled val="1"/>
        </dgm:presLayoutVars>
      </dgm:prSet>
      <dgm:spPr/>
      <dgm:t>
        <a:bodyPr/>
        <a:lstStyle/>
        <a:p>
          <a:endParaRPr lang="es-ES"/>
        </a:p>
      </dgm:t>
    </dgm:pt>
    <dgm:pt modelId="{A5B32C61-A729-4FAF-A717-72F15EC995D0}" type="pres">
      <dgm:prSet presAssocID="{010DE40F-9959-41DA-85B5-87DC6CAC098B}" presName="negativeSpace" presStyleCnt="0"/>
      <dgm:spPr/>
    </dgm:pt>
    <dgm:pt modelId="{4AF2EBDF-7AE3-4F8F-B405-7C73A101607B}" type="pres">
      <dgm:prSet presAssocID="{010DE40F-9959-41DA-85B5-87DC6CAC098B}" presName="childText" presStyleLbl="conFgAcc1" presStyleIdx="0" presStyleCnt="3" custAng="0" custLinFactNeighborX="-1123" custLinFactNeighborY="71975">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52AF894B-9A68-427E-8F40-DAD56D9DF928}" type="pres">
      <dgm:prSet presAssocID="{4B208978-72D4-42F7-A71A-ACAF7F64DCBB}" presName="spaceBetweenRectangles" presStyleCnt="0"/>
      <dgm:spPr/>
    </dgm:pt>
    <dgm:pt modelId="{70F630A1-A7C6-4868-AD3B-8F60561B8607}" type="pres">
      <dgm:prSet presAssocID="{306F45C3-38DF-4B33-A96A-4E9D5F65FC3F}" presName="parentLin" presStyleCnt="0"/>
      <dgm:spPr/>
    </dgm:pt>
    <dgm:pt modelId="{A6FE626C-A4B5-489A-BF80-F837BFA4BE48}" type="pres">
      <dgm:prSet presAssocID="{306F45C3-38DF-4B33-A96A-4E9D5F65FC3F}" presName="parentLeftMargin" presStyleLbl="node1" presStyleIdx="0" presStyleCnt="3"/>
      <dgm:spPr/>
      <dgm:t>
        <a:bodyPr/>
        <a:lstStyle/>
        <a:p>
          <a:endParaRPr lang="es-ES"/>
        </a:p>
      </dgm:t>
    </dgm:pt>
    <dgm:pt modelId="{B5CDF510-11D2-49BF-A25E-675652B2E8F4}" type="pres">
      <dgm:prSet presAssocID="{306F45C3-38DF-4B33-A96A-4E9D5F65FC3F}" presName="parentText" presStyleLbl="node1" presStyleIdx="1" presStyleCnt="3" custAng="20863470" custScaleX="142857" custScaleY="60724" custLinFactNeighborX="74659" custLinFactNeighborY="-22712">
        <dgm:presLayoutVars>
          <dgm:chMax val="0"/>
          <dgm:bulletEnabled val="1"/>
        </dgm:presLayoutVars>
      </dgm:prSet>
      <dgm:spPr/>
      <dgm:t>
        <a:bodyPr/>
        <a:lstStyle/>
        <a:p>
          <a:endParaRPr lang="es-ES"/>
        </a:p>
      </dgm:t>
    </dgm:pt>
    <dgm:pt modelId="{7AB78BA1-7A72-417E-BEED-920079090B59}" type="pres">
      <dgm:prSet presAssocID="{306F45C3-38DF-4B33-A96A-4E9D5F65FC3F}" presName="negativeSpace" presStyleCnt="0"/>
      <dgm:spPr/>
    </dgm:pt>
    <dgm:pt modelId="{B5F18644-A441-45D8-BBEB-D3FAA8324CCA}" type="pres">
      <dgm:prSet presAssocID="{306F45C3-38DF-4B33-A96A-4E9D5F65FC3F}" presName="childText" presStyleLbl="conFgAcc1" presStyleIdx="1" presStyleCnt="3" custAng="20891616">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59239E65-66C4-4792-B1DD-3C140F481AF6}" type="pres">
      <dgm:prSet presAssocID="{0C911E7E-79A0-4B8F-A2E4-9D943EFD5FA2}" presName="spaceBetweenRectangles" presStyleCnt="0"/>
      <dgm:spPr/>
    </dgm:pt>
    <dgm:pt modelId="{9C9F38D6-EF7F-46A5-9116-8CE7EF96AA95}" type="pres">
      <dgm:prSet presAssocID="{29911E62-CDBD-4711-B084-DC7334F2E3CF}" presName="parentLin" presStyleCnt="0"/>
      <dgm:spPr/>
    </dgm:pt>
    <dgm:pt modelId="{366768C6-76FA-4CE8-A4D6-6565CBF21178}" type="pres">
      <dgm:prSet presAssocID="{29911E62-CDBD-4711-B084-DC7334F2E3CF}" presName="parentLeftMargin" presStyleLbl="node1" presStyleIdx="1" presStyleCnt="3" custAng="20714577" custScaleX="142857" custScaleY="60724" custLinFactX="43728" custLinFactNeighborX="100000" custLinFactNeighborY="-56329"/>
      <dgm:spPr/>
      <dgm:t>
        <a:bodyPr/>
        <a:lstStyle/>
        <a:p>
          <a:endParaRPr lang="es-ES"/>
        </a:p>
      </dgm:t>
    </dgm:pt>
    <dgm:pt modelId="{BF7E6ACA-EE2B-4703-B1D7-974A74EDA5FF}" type="pres">
      <dgm:prSet presAssocID="{29911E62-CDBD-4711-B084-DC7334F2E3CF}" presName="parentText" presStyleLbl="node1" presStyleIdx="2" presStyleCnt="3" custAng="401897" custScaleX="107337" custScaleY="52489" custLinFactNeighborX="68171" custLinFactNeighborY="-16730">
        <dgm:presLayoutVars>
          <dgm:chMax val="0"/>
          <dgm:bulletEnabled val="1"/>
        </dgm:presLayoutVars>
      </dgm:prSet>
      <dgm:spPr/>
      <dgm:t>
        <a:bodyPr/>
        <a:lstStyle/>
        <a:p>
          <a:endParaRPr lang="es-ES"/>
        </a:p>
      </dgm:t>
    </dgm:pt>
    <dgm:pt modelId="{240F330F-9157-422B-B2B0-4D5B102CC492}" type="pres">
      <dgm:prSet presAssocID="{29911E62-CDBD-4711-B084-DC7334F2E3CF}" presName="negativeSpace" presStyleCnt="0"/>
      <dgm:spPr/>
    </dgm:pt>
    <dgm:pt modelId="{C5787B0F-3211-4EDF-9475-DA182285F8FC}" type="pres">
      <dgm:prSet presAssocID="{29911E62-CDBD-4711-B084-DC7334F2E3CF}" presName="childText" presStyleLbl="conFgAcc1" presStyleIdx="2" presStyleCnt="3" custAng="403495" custScaleX="90514" custScaleY="86719" custLinFactNeighborX="855" custLinFactNeighborY="-14127">
        <dgm:presLayoutVars>
          <dgm:bulletEnabled val="1"/>
        </dgm:presLayoutVars>
      </dgm:prSet>
      <dgm:spPr/>
      <dgm:t>
        <a:bodyPr/>
        <a:lstStyle/>
        <a:p>
          <a:endParaRPr lang="es-ES"/>
        </a:p>
      </dgm:t>
    </dgm:pt>
  </dgm:ptLst>
  <dgm:cxnLst>
    <dgm:cxn modelId="{A6CE207D-81E4-4700-8E9D-7CF0C59F85C9}" srcId="{29911E62-CDBD-4711-B084-DC7334F2E3CF}" destId="{0AF25A8A-BDE0-4EBC-B90C-F75881425B69}" srcOrd="0" destOrd="0" parTransId="{284BD33A-0BEA-4167-BCF3-53709731EE04}" sibTransId="{2F59ED9A-E563-438E-ACC3-7DC13340266A}"/>
    <dgm:cxn modelId="{E36C7E0E-9951-4C75-A13E-D6474A85680A}" type="presOf" srcId="{29911E62-CDBD-4711-B084-DC7334F2E3CF}" destId="{BF7E6ACA-EE2B-4703-B1D7-974A74EDA5FF}" srcOrd="1" destOrd="0" presId="urn:microsoft.com/office/officeart/2005/8/layout/list1"/>
    <dgm:cxn modelId="{DB22251D-71B4-4CB3-91A0-5FDEB6B282BD}" type="presOf" srcId="{306F45C3-38DF-4B33-A96A-4E9D5F65FC3F}" destId="{A6FE626C-A4B5-489A-BF80-F837BFA4BE48}" srcOrd="0" destOrd="0" presId="urn:microsoft.com/office/officeart/2005/8/layout/list1"/>
    <dgm:cxn modelId="{97C7405D-15AA-4A0F-B1CD-FAFA87FE7717}" type="presOf" srcId="{AE47AFC7-BC15-4B35-A23B-844F8991C670}" destId="{D82578AF-651A-4E75-AC45-76A367622D0A}" srcOrd="0" destOrd="0" presId="urn:microsoft.com/office/officeart/2005/8/layout/list1"/>
    <dgm:cxn modelId="{C7B37C99-D566-490C-8EFB-BA9CCD41C28D}" type="presOf" srcId="{29911E62-CDBD-4711-B084-DC7334F2E3CF}" destId="{366768C6-76FA-4CE8-A4D6-6565CBF21178}" srcOrd="0" destOrd="0" presId="urn:microsoft.com/office/officeart/2005/8/layout/list1"/>
    <dgm:cxn modelId="{FDE28B8F-3D1E-4F87-8A08-517EE99BC7F7}" type="presOf" srcId="{0AF25A8A-BDE0-4EBC-B90C-F75881425B69}" destId="{C5787B0F-3211-4EDF-9475-DA182285F8FC}" srcOrd="0" destOrd="0" presId="urn:microsoft.com/office/officeart/2005/8/layout/list1"/>
    <dgm:cxn modelId="{98E03405-5F32-4AA1-B1C9-34FF3AE15385}" type="presOf" srcId="{010DE40F-9959-41DA-85B5-87DC6CAC098B}" destId="{4B7CEA32-82AF-4157-99C0-EA41BE6487CC}" srcOrd="0" destOrd="0" presId="urn:microsoft.com/office/officeart/2005/8/layout/list1"/>
    <dgm:cxn modelId="{682D0245-7E76-4098-A898-106028B4F415}" type="presOf" srcId="{306F45C3-38DF-4B33-A96A-4E9D5F65FC3F}" destId="{B5CDF510-11D2-49BF-A25E-675652B2E8F4}" srcOrd="1" destOrd="0" presId="urn:microsoft.com/office/officeart/2005/8/layout/list1"/>
    <dgm:cxn modelId="{F3004D05-1602-401D-827F-C2DAE14D79AE}" type="presOf" srcId="{010DE40F-9959-41DA-85B5-87DC6CAC098B}" destId="{E890F9B3-43D5-43ED-A3FC-E23F2C9B30CF}" srcOrd="1" destOrd="0" presId="urn:microsoft.com/office/officeart/2005/8/layout/list1"/>
    <dgm:cxn modelId="{B9BDB969-6EB4-4FEC-8559-B9B6427647C0}" srcId="{AE47AFC7-BC15-4B35-A23B-844F8991C670}" destId="{010DE40F-9959-41DA-85B5-87DC6CAC098B}" srcOrd="0" destOrd="0" parTransId="{C9281BA5-849C-4DA0-8F8B-D1FE040CC328}" sibTransId="{4B208978-72D4-42F7-A71A-ACAF7F64DCBB}"/>
    <dgm:cxn modelId="{13399E26-EDC8-44F6-ADEF-D7DDA7AAC4DB}" srcId="{AE47AFC7-BC15-4B35-A23B-844F8991C670}" destId="{306F45C3-38DF-4B33-A96A-4E9D5F65FC3F}" srcOrd="1" destOrd="0" parTransId="{EA49143C-045B-4B4E-958F-0DE0BECBC280}" sibTransId="{0C911E7E-79A0-4B8F-A2E4-9D943EFD5FA2}"/>
    <dgm:cxn modelId="{467A4986-67DD-4CDC-859B-0490E65A3CFE}" srcId="{AE47AFC7-BC15-4B35-A23B-844F8991C670}" destId="{29911E62-CDBD-4711-B084-DC7334F2E3CF}" srcOrd="2" destOrd="0" parTransId="{148FD7C4-FDBE-4488-B875-CBAAA6D9273C}" sibTransId="{DDCC22EB-4120-4F8E-84F8-AC2D4E640262}"/>
    <dgm:cxn modelId="{FC971943-3247-4E2C-9D96-17F54D7975B2}" type="presParOf" srcId="{D82578AF-651A-4E75-AC45-76A367622D0A}" destId="{E8675C88-DE49-4051-9049-97E59730B7A3}" srcOrd="0" destOrd="0" presId="urn:microsoft.com/office/officeart/2005/8/layout/list1"/>
    <dgm:cxn modelId="{C06D4F23-A27F-4ADA-AB36-B3141016A6EF}" type="presParOf" srcId="{E8675C88-DE49-4051-9049-97E59730B7A3}" destId="{4B7CEA32-82AF-4157-99C0-EA41BE6487CC}" srcOrd="0" destOrd="0" presId="urn:microsoft.com/office/officeart/2005/8/layout/list1"/>
    <dgm:cxn modelId="{D9A7AAB8-E5D3-42FC-899B-C18BC659E5EB}" type="presParOf" srcId="{E8675C88-DE49-4051-9049-97E59730B7A3}" destId="{E890F9B3-43D5-43ED-A3FC-E23F2C9B30CF}" srcOrd="1" destOrd="0" presId="urn:microsoft.com/office/officeart/2005/8/layout/list1"/>
    <dgm:cxn modelId="{0A24D4A5-B8B8-4911-8312-A0C2379C36B9}" type="presParOf" srcId="{D82578AF-651A-4E75-AC45-76A367622D0A}" destId="{A5B32C61-A729-4FAF-A717-72F15EC995D0}" srcOrd="1" destOrd="0" presId="urn:microsoft.com/office/officeart/2005/8/layout/list1"/>
    <dgm:cxn modelId="{3A55F5E4-315F-4BA2-98C3-B90BC91EB41C}" type="presParOf" srcId="{D82578AF-651A-4E75-AC45-76A367622D0A}" destId="{4AF2EBDF-7AE3-4F8F-B405-7C73A101607B}" srcOrd="2" destOrd="0" presId="urn:microsoft.com/office/officeart/2005/8/layout/list1"/>
    <dgm:cxn modelId="{0EBF1FF8-4E69-4332-97FD-03B670D5C91E}" type="presParOf" srcId="{D82578AF-651A-4E75-AC45-76A367622D0A}" destId="{52AF894B-9A68-427E-8F40-DAD56D9DF928}" srcOrd="3" destOrd="0" presId="urn:microsoft.com/office/officeart/2005/8/layout/list1"/>
    <dgm:cxn modelId="{0951EC48-9C24-4FE2-A0BA-41237A32F2D3}" type="presParOf" srcId="{D82578AF-651A-4E75-AC45-76A367622D0A}" destId="{70F630A1-A7C6-4868-AD3B-8F60561B8607}" srcOrd="4" destOrd="0" presId="urn:microsoft.com/office/officeart/2005/8/layout/list1"/>
    <dgm:cxn modelId="{A7660DF8-9F78-4939-AEA4-3794A7645AC6}" type="presParOf" srcId="{70F630A1-A7C6-4868-AD3B-8F60561B8607}" destId="{A6FE626C-A4B5-489A-BF80-F837BFA4BE48}" srcOrd="0" destOrd="0" presId="urn:microsoft.com/office/officeart/2005/8/layout/list1"/>
    <dgm:cxn modelId="{1080B3E1-F5A1-45EC-A34A-6F8679045831}" type="presParOf" srcId="{70F630A1-A7C6-4868-AD3B-8F60561B8607}" destId="{B5CDF510-11D2-49BF-A25E-675652B2E8F4}" srcOrd="1" destOrd="0" presId="urn:microsoft.com/office/officeart/2005/8/layout/list1"/>
    <dgm:cxn modelId="{AEBD9186-BB83-4454-A090-B2C166E0FB1E}" type="presParOf" srcId="{D82578AF-651A-4E75-AC45-76A367622D0A}" destId="{7AB78BA1-7A72-417E-BEED-920079090B59}" srcOrd="5" destOrd="0" presId="urn:microsoft.com/office/officeart/2005/8/layout/list1"/>
    <dgm:cxn modelId="{3E0E119A-567A-41F1-8F83-262A9BAC493C}" type="presParOf" srcId="{D82578AF-651A-4E75-AC45-76A367622D0A}" destId="{B5F18644-A441-45D8-BBEB-D3FAA8324CCA}" srcOrd="6" destOrd="0" presId="urn:microsoft.com/office/officeart/2005/8/layout/list1"/>
    <dgm:cxn modelId="{F17B8C65-152C-4CDE-A6E9-8853366DA23A}" type="presParOf" srcId="{D82578AF-651A-4E75-AC45-76A367622D0A}" destId="{59239E65-66C4-4792-B1DD-3C140F481AF6}" srcOrd="7" destOrd="0" presId="urn:microsoft.com/office/officeart/2005/8/layout/list1"/>
    <dgm:cxn modelId="{CB527E9B-9B35-4D1D-B7C1-451C8850BC9D}" type="presParOf" srcId="{D82578AF-651A-4E75-AC45-76A367622D0A}" destId="{9C9F38D6-EF7F-46A5-9116-8CE7EF96AA95}" srcOrd="8" destOrd="0" presId="urn:microsoft.com/office/officeart/2005/8/layout/list1"/>
    <dgm:cxn modelId="{1617719B-E7CA-4BEA-B958-3C8E31A30BDA}" type="presParOf" srcId="{9C9F38D6-EF7F-46A5-9116-8CE7EF96AA95}" destId="{366768C6-76FA-4CE8-A4D6-6565CBF21178}" srcOrd="0" destOrd="0" presId="urn:microsoft.com/office/officeart/2005/8/layout/list1"/>
    <dgm:cxn modelId="{5DE5596F-23EC-4D00-8141-40B05DABA105}" type="presParOf" srcId="{9C9F38D6-EF7F-46A5-9116-8CE7EF96AA95}" destId="{BF7E6ACA-EE2B-4703-B1D7-974A74EDA5FF}" srcOrd="1" destOrd="0" presId="urn:microsoft.com/office/officeart/2005/8/layout/list1"/>
    <dgm:cxn modelId="{3F3F0BB3-3E5A-42B8-83DC-5123530FCBE7}" type="presParOf" srcId="{D82578AF-651A-4E75-AC45-76A367622D0A}" destId="{240F330F-9157-422B-B2B0-4D5B102CC492}" srcOrd="9" destOrd="0" presId="urn:microsoft.com/office/officeart/2005/8/layout/list1"/>
    <dgm:cxn modelId="{49CBD701-2992-4392-B3C4-BA3A5BEFDE9E}" type="presParOf" srcId="{D82578AF-651A-4E75-AC45-76A367622D0A}" destId="{C5787B0F-3211-4EDF-9475-DA182285F8FC}"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F2D2E8-CB3B-48FF-A57B-2561206AB9C6}" type="datetimeFigureOut">
              <a:rPr lang="es-ES" smtClean="0"/>
              <a:pPr/>
              <a:t>17/05/2009</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3DCDDC-BEA1-47B2-BD9B-43F2B762D576}"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10</a:t>
            </a:fld>
            <a:endParaRPr lang="es-E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11</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12</a:t>
            </a:fld>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13</a:t>
            </a:fld>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14</a:t>
            </a:fld>
            <a:endParaRPr lang="es-E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15</a:t>
            </a:fld>
            <a:endParaRPr lang="es-E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16</a:t>
            </a:fld>
            <a:endParaRPr lang="es-E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17</a:t>
            </a:fld>
            <a:endParaRPr lang="es-E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18</a:t>
            </a:fld>
            <a:endParaRPr lang="es-E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23</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2</a:t>
            </a:fld>
            <a:endParaRPr lang="es-E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25</a:t>
            </a:fld>
            <a:endParaRPr lang="es-E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30</a:t>
            </a:fld>
            <a:endParaRPr lang="es-E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31</a:t>
            </a:fld>
            <a:endParaRPr lang="es-E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32</a:t>
            </a:fld>
            <a:endParaRPr lang="es-E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33</a:t>
            </a:fld>
            <a:endParaRPr lang="es-E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34</a:t>
            </a:fld>
            <a:endParaRPr lang="es-E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35</a:t>
            </a:fld>
            <a:endParaRPr lang="es-E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36</a:t>
            </a:fld>
            <a:endParaRPr lang="es-E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37</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3</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4</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5</a:t>
            </a:fld>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6</a:t>
            </a:fld>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7</a:t>
            </a:fld>
            <a:endParaRPr lang="es-E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8</a:t>
            </a:fld>
            <a:endParaRPr lang="es-E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93DCDDC-BEA1-47B2-BD9B-43F2B762D576}" type="slidenum">
              <a:rPr lang="es-ES" smtClean="0"/>
              <a:pPr/>
              <a:t>9</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6BF3F92-2124-4CD3-9189-51978060DEA9}" type="datetimeFigureOut">
              <a:rPr lang="es-ES" smtClean="0"/>
              <a:pPr/>
              <a:t>17/05/2009</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575B44E-09AA-4432-955A-A78330ED087B}"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BF3F92-2124-4CD3-9189-51978060DEA9}" type="datetimeFigureOut">
              <a:rPr lang="es-ES" smtClean="0"/>
              <a:pPr/>
              <a:t>17/05/2009</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75B44E-09AA-4432-955A-A78330ED087B}"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5.gif"/><Relationship Id="rId5" Type="http://schemas.openxmlformats.org/officeDocument/2006/relationships/slide" Target="slide9.xml"/><Relationship Id="rId4" Type="http://schemas.openxmlformats.org/officeDocument/2006/relationships/image" Target="../media/image11.gif"/></Relationships>
</file>

<file path=ppt/slides/_rels/slide1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5.gif"/><Relationship Id="rId5" Type="http://schemas.openxmlformats.org/officeDocument/2006/relationships/slide" Target="slide9.xml"/><Relationship Id="rId4" Type="http://schemas.openxmlformats.org/officeDocument/2006/relationships/image" Target="../media/image12.gif"/></Relationships>
</file>

<file path=ppt/slides/_rels/slide1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5.gif"/><Relationship Id="rId5" Type="http://schemas.openxmlformats.org/officeDocument/2006/relationships/slide" Target="slide9.xml"/><Relationship Id="rId4" Type="http://schemas.openxmlformats.org/officeDocument/2006/relationships/image" Target="../media/image13.gif"/></Relationships>
</file>

<file path=ppt/slides/_rels/slide1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5.gif"/><Relationship Id="rId5" Type="http://schemas.openxmlformats.org/officeDocument/2006/relationships/slide" Target="slide9.xml"/><Relationship Id="rId4" Type="http://schemas.openxmlformats.org/officeDocument/2006/relationships/image" Target="../media/image14.gif"/></Relationships>
</file>

<file path=ppt/slides/_rels/slide14.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image" Target="../media/image1.gif"/><Relationship Id="rId7" Type="http://schemas.openxmlformats.org/officeDocument/2006/relationships/image" Target="../media/image16.gif"/><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slide" Target="slide17.xml"/><Relationship Id="rId11" Type="http://schemas.openxmlformats.org/officeDocument/2006/relationships/image" Target="../media/image5.gif"/><Relationship Id="rId5" Type="http://schemas.openxmlformats.org/officeDocument/2006/relationships/image" Target="../media/image15.gif"/><Relationship Id="rId10" Type="http://schemas.openxmlformats.org/officeDocument/2006/relationships/slide" Target="slide6.xml"/><Relationship Id="rId4" Type="http://schemas.openxmlformats.org/officeDocument/2006/relationships/slide" Target="slide18.xml"/><Relationship Id="rId9" Type="http://schemas.openxmlformats.org/officeDocument/2006/relationships/image" Target="../media/image17.gif"/></Relationships>
</file>

<file path=ppt/slides/_rels/slide15.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image" Target="../media/image5.gif"/><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slide" Target="slide14.xml"/><Relationship Id="rId5" Type="http://schemas.openxmlformats.org/officeDocument/2006/relationships/slide" Target="slide16.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20.emf"/><Relationship Id="rId5" Type="http://schemas.openxmlformats.org/officeDocument/2006/relationships/slide" Target="slide15.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5.gif"/><Relationship Id="rId5" Type="http://schemas.openxmlformats.org/officeDocument/2006/relationships/slide" Target="slide14.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5.gif"/><Relationship Id="rId5" Type="http://schemas.openxmlformats.org/officeDocument/2006/relationships/slide" Target="slide14.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8" Type="http://schemas.openxmlformats.org/officeDocument/2006/relationships/image" Target="../media/image23.gif"/><Relationship Id="rId3" Type="http://schemas.openxmlformats.org/officeDocument/2006/relationships/diagramData" Target="../diagrams/data1.xml"/><Relationship Id="rId7" Type="http://schemas.openxmlformats.org/officeDocument/2006/relationships/slide" Target="slide20.xml"/><Relationship Id="rId12" Type="http://schemas.openxmlformats.org/officeDocument/2006/relationships/image" Target="../media/image3.gif"/><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1.xml"/><Relationship Id="rId11" Type="http://schemas.openxmlformats.org/officeDocument/2006/relationships/slide" Target="slide2.xml"/><Relationship Id="rId5" Type="http://schemas.openxmlformats.org/officeDocument/2006/relationships/diagramQuickStyle" Target="../diagrams/quickStyle1.xml"/><Relationship Id="rId10" Type="http://schemas.openxmlformats.org/officeDocument/2006/relationships/slide" Target="slide22.xml"/><Relationship Id="rId4" Type="http://schemas.openxmlformats.org/officeDocument/2006/relationships/diagramLayout" Target="../diagrams/layout1.xml"/><Relationship Id="rId9" Type="http://schemas.openxmlformats.org/officeDocument/2006/relationships/slide" Target="slide21.xml"/></Relationships>
</file>

<file path=ppt/slides/_rels/slide2.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slide" Target="slide3.xml"/><Relationship Id="rId7" Type="http://schemas.openxmlformats.org/officeDocument/2006/relationships/slide" Target="slide23.xml"/><Relationship Id="rId12"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slide" Target="slide19.xml"/><Relationship Id="rId11" Type="http://schemas.openxmlformats.org/officeDocument/2006/relationships/slide" Target="slide34.xml"/><Relationship Id="rId5" Type="http://schemas.openxmlformats.org/officeDocument/2006/relationships/slide" Target="slide6.xml"/><Relationship Id="rId10" Type="http://schemas.openxmlformats.org/officeDocument/2006/relationships/slide" Target="slide33.xml"/><Relationship Id="rId4" Type="http://schemas.openxmlformats.org/officeDocument/2006/relationships/slide" Target="slide5.xml"/><Relationship Id="rId9" Type="http://schemas.openxmlformats.org/officeDocument/2006/relationships/slide" Target="slide29.xml"/></Relationships>
</file>

<file path=ppt/slides/_rels/slide2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1.gif"/><Relationship Id="rId1" Type="http://schemas.openxmlformats.org/officeDocument/2006/relationships/slideLayout" Target="../slideLayouts/slideLayout8.xml"/><Relationship Id="rId4" Type="http://schemas.openxmlformats.org/officeDocument/2006/relationships/image" Target="../media/image5.gif"/></Relationships>
</file>

<file path=ppt/slides/_rels/slide21.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1.gif"/><Relationship Id="rId1" Type="http://schemas.openxmlformats.org/officeDocument/2006/relationships/slideLayout" Target="../slideLayouts/slideLayout8.xml"/><Relationship Id="rId4" Type="http://schemas.openxmlformats.org/officeDocument/2006/relationships/image" Target="../media/image5.gif"/></Relationships>
</file>

<file path=ppt/slides/_rels/slide22.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1.gif"/><Relationship Id="rId1" Type="http://schemas.openxmlformats.org/officeDocument/2006/relationships/slideLayout" Target="../slideLayouts/slideLayout8.xml"/><Relationship Id="rId4" Type="http://schemas.openxmlformats.org/officeDocument/2006/relationships/image" Target="../media/image5.gif"/></Relationships>
</file>

<file path=ppt/slides/_rels/slide2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3.gif"/><Relationship Id="rId4" Type="http://schemas.openxmlformats.org/officeDocument/2006/relationships/slide" Target="slide2.xml"/></Relationships>
</file>

<file path=ppt/slides/_rels/slide24.xml.rels><?xml version="1.0" encoding="UTF-8" standalone="yes"?>
<Relationships xmlns="http://schemas.openxmlformats.org/package/2006/relationships"><Relationship Id="rId8" Type="http://schemas.openxmlformats.org/officeDocument/2006/relationships/image" Target="../media/image23.gif"/><Relationship Id="rId3" Type="http://schemas.openxmlformats.org/officeDocument/2006/relationships/diagramData" Target="../diagrams/data2.xml"/><Relationship Id="rId7" Type="http://schemas.openxmlformats.org/officeDocument/2006/relationships/slide" Target="slide27.xml"/><Relationship Id="rId12" Type="http://schemas.openxmlformats.org/officeDocument/2006/relationships/image" Target="../media/image3.gif"/><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2.xml"/><Relationship Id="rId11" Type="http://schemas.openxmlformats.org/officeDocument/2006/relationships/slide" Target="slide2.xml"/><Relationship Id="rId5" Type="http://schemas.openxmlformats.org/officeDocument/2006/relationships/diagramQuickStyle" Target="../diagrams/quickStyle2.xml"/><Relationship Id="rId10" Type="http://schemas.openxmlformats.org/officeDocument/2006/relationships/slide" Target="slide25.xml"/><Relationship Id="rId4" Type="http://schemas.openxmlformats.org/officeDocument/2006/relationships/diagramLayout" Target="../diagrams/layout2.xml"/><Relationship Id="rId9" Type="http://schemas.openxmlformats.org/officeDocument/2006/relationships/slide" Target="slide28.xml"/></Relationships>
</file>

<file path=ppt/slides/_rels/slide25.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image" Target="../media/image1.gif"/><Relationship Id="rId7" Type="http://schemas.openxmlformats.org/officeDocument/2006/relationships/diagramColors" Target="../diagrams/colors3.xml"/><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6.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diagramData" Target="../diagrams/data4.xml"/><Relationship Id="rId7" Type="http://schemas.openxmlformats.org/officeDocument/2006/relationships/slide" Target="slide24.xml"/><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diagramData" Target="../diagrams/data5.xml"/><Relationship Id="rId7" Type="http://schemas.openxmlformats.org/officeDocument/2006/relationships/slide" Target="slide24.xml"/><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Data" Target="../diagrams/data6.xml"/><Relationship Id="rId7" Type="http://schemas.openxmlformats.org/officeDocument/2006/relationships/diagramData" Target="../diagrams/data7.xml"/><Relationship Id="rId12" Type="http://schemas.openxmlformats.org/officeDocument/2006/relationships/image" Target="../media/image5.gif"/><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6.xml"/><Relationship Id="rId11" Type="http://schemas.openxmlformats.org/officeDocument/2006/relationships/slide" Target="slide24.xml"/><Relationship Id="rId5" Type="http://schemas.openxmlformats.org/officeDocument/2006/relationships/diagramQuickStyle" Target="../diagrams/quickStyle6.xml"/><Relationship Id="rId10" Type="http://schemas.openxmlformats.org/officeDocument/2006/relationships/diagramColors" Target="../diagrams/colors7.xml"/><Relationship Id="rId4" Type="http://schemas.openxmlformats.org/officeDocument/2006/relationships/diagramLayout" Target="../diagrams/layout6.xml"/><Relationship Id="rId9"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8" Type="http://schemas.openxmlformats.org/officeDocument/2006/relationships/image" Target="../media/image23.gif"/><Relationship Id="rId3" Type="http://schemas.openxmlformats.org/officeDocument/2006/relationships/diagramData" Target="../diagrams/data8.xml"/><Relationship Id="rId7" Type="http://schemas.openxmlformats.org/officeDocument/2006/relationships/slide" Target="slide30.xml"/><Relationship Id="rId12" Type="http://schemas.openxmlformats.org/officeDocument/2006/relationships/image" Target="../media/image3.gif"/><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8.xml"/><Relationship Id="rId11" Type="http://schemas.openxmlformats.org/officeDocument/2006/relationships/slide" Target="slide2.xml"/><Relationship Id="rId5" Type="http://schemas.openxmlformats.org/officeDocument/2006/relationships/diagramQuickStyle" Target="../diagrams/quickStyle8.xml"/><Relationship Id="rId10" Type="http://schemas.openxmlformats.org/officeDocument/2006/relationships/slide" Target="slide32.xml"/><Relationship Id="rId4" Type="http://schemas.openxmlformats.org/officeDocument/2006/relationships/diagramLayout" Target="../diagrams/layout8.xml"/><Relationship Id="rId9" Type="http://schemas.openxmlformats.org/officeDocument/2006/relationships/slide" Target="slide31.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slide" Target="slide4.xml"/><Relationship Id="rId5" Type="http://schemas.openxmlformats.org/officeDocument/2006/relationships/image" Target="../media/image3.gif"/><Relationship Id="rId4" Type="http://schemas.openxmlformats.org/officeDocument/2006/relationships/slide" Target="slide2.xml"/></Relationships>
</file>

<file path=ppt/slides/_rels/slide30.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image" Target="../media/image1.gif"/><Relationship Id="rId7" Type="http://schemas.openxmlformats.org/officeDocument/2006/relationships/diagramColors" Target="../diagrams/colors9.xml"/><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5.gif"/></Relationships>
</file>

<file path=ppt/slides/_rels/slide31.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image" Target="../media/image1.gif"/><Relationship Id="rId7" Type="http://schemas.openxmlformats.org/officeDocument/2006/relationships/diagramColors" Target="../diagrams/colors10.xml"/><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 Id="rId9" Type="http://schemas.openxmlformats.org/officeDocument/2006/relationships/image" Target="../media/image5.gif"/></Relationships>
</file>

<file path=ppt/slides/_rels/slide32.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image" Target="../media/image1.gif"/><Relationship Id="rId7" Type="http://schemas.openxmlformats.org/officeDocument/2006/relationships/diagramColors" Target="../diagrams/colors11.xml"/><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 Id="rId9" Type="http://schemas.openxmlformats.org/officeDocument/2006/relationships/image" Target="../media/image5.gif"/></Relationships>
</file>

<file path=ppt/slides/_rels/slide3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3.gif"/><Relationship Id="rId4" Type="http://schemas.openxmlformats.org/officeDocument/2006/relationships/slide" Target="slide2.xml"/></Relationships>
</file>

<file path=ppt/slides/_rels/slide3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slide" Target="slide3.xml"/><Relationship Id="rId4" Type="http://schemas.openxmlformats.org/officeDocument/2006/relationships/image" Target="../media/image1.gif"/></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3.gif"/><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image" Target="../media/image1.gif"/><Relationship Id="rId7"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slide" Target="slide14.xml"/><Relationship Id="rId5" Type="http://schemas.openxmlformats.org/officeDocument/2006/relationships/slide" Target="slide8.xm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slide" Target="slide6.xml"/><Relationship Id="rId5" Type="http://schemas.openxmlformats.org/officeDocument/2006/relationships/image" Target="../media/image6.gif"/><Relationship Id="rId4" Type="http://schemas.openxmlformats.org/officeDocument/2006/relationships/image" Target="../media/image1.gif"/></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slide" Target="slide6.xml"/></Relationships>
</file>

<file path=ppt/slides/_rels/slide9.xml.rels><?xml version="1.0" encoding="UTF-8" standalone="yes"?>
<Relationships xmlns="http://schemas.openxmlformats.org/package/2006/relationships"><Relationship Id="rId8" Type="http://schemas.openxmlformats.org/officeDocument/2006/relationships/image" Target="../media/image8.gif"/><Relationship Id="rId13" Type="http://schemas.openxmlformats.org/officeDocument/2006/relationships/image" Target="../media/image5.gif"/><Relationship Id="rId3" Type="http://schemas.openxmlformats.org/officeDocument/2006/relationships/slide" Target="slide13.xml"/><Relationship Id="rId7" Type="http://schemas.openxmlformats.org/officeDocument/2006/relationships/image" Target="../media/image7.gif"/><Relationship Id="rId12" Type="http://schemas.openxmlformats.org/officeDocument/2006/relationships/slide" Target="slide6.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gif"/><Relationship Id="rId11" Type="http://schemas.openxmlformats.org/officeDocument/2006/relationships/image" Target="../media/image10.gif"/><Relationship Id="rId5" Type="http://schemas.openxmlformats.org/officeDocument/2006/relationships/slide" Target="slide11.xml"/><Relationship Id="rId10" Type="http://schemas.openxmlformats.org/officeDocument/2006/relationships/image" Target="../media/image9.gif"/><Relationship Id="rId4" Type="http://schemas.openxmlformats.org/officeDocument/2006/relationships/slide" Target="slide12.xml"/><Relationship Id="rId9"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357166"/>
            <a:ext cx="6215074" cy="6500834"/>
          </a:xfrm>
        </p:spPr>
        <p:txBody>
          <a:bodyPr>
            <a:normAutofit fontScale="90000"/>
          </a:bodyPr>
          <a:lstStyle/>
          <a:p>
            <a:pPr algn="l"/>
            <a:r>
              <a:rPr lang="es-ES" sz="3600" dirty="0" smtClean="0"/>
              <a:t/>
            </a:r>
            <a:br>
              <a:rPr lang="es-ES" sz="3600" dirty="0" smtClean="0"/>
            </a:br>
            <a:r>
              <a:rPr lang="es-ES" sz="3600" dirty="0"/>
              <a:t/>
            </a:r>
            <a:br>
              <a:rPr lang="es-ES" sz="3600" dirty="0"/>
            </a:br>
            <a:r>
              <a:rPr lang="es-ES" sz="3600" dirty="0" smtClean="0"/>
              <a:t/>
            </a:r>
            <a:br>
              <a:rPr lang="es-ES" sz="3600" dirty="0" smtClean="0"/>
            </a:br>
            <a:r>
              <a:rPr lang="es-ES" sz="3600" dirty="0" smtClean="0"/>
              <a:t>       Mª Dolores Castro Larrea</a:t>
            </a:r>
            <a:br>
              <a:rPr lang="es-ES" sz="3600" dirty="0" smtClean="0"/>
            </a:br>
            <a:r>
              <a:rPr lang="es-ES" sz="3600" dirty="0" smtClean="0"/>
              <a:t>       Mª Ángeles García del Río</a:t>
            </a:r>
            <a:br>
              <a:rPr lang="es-ES" sz="3600" dirty="0" smtClean="0"/>
            </a:br>
            <a:r>
              <a:rPr lang="es-ES" sz="3600" dirty="0" smtClean="0"/>
              <a:t>       Gloria Gómez Gutiérrez</a:t>
            </a:r>
            <a:br>
              <a:rPr lang="es-ES" sz="3600" dirty="0" smtClean="0"/>
            </a:br>
            <a:r>
              <a:rPr lang="es-ES" sz="3600" dirty="0"/>
              <a:t/>
            </a:r>
            <a:br>
              <a:rPr lang="es-ES" sz="3600" dirty="0"/>
            </a:br>
            <a:r>
              <a:rPr lang="es-ES" sz="3600" dirty="0" smtClean="0"/>
              <a:t>          2º LADE GRUPO B</a:t>
            </a:r>
            <a:br>
              <a:rPr lang="es-ES" sz="3600" dirty="0" smtClean="0"/>
            </a:br>
            <a:r>
              <a:rPr lang="es-ES" sz="3600" dirty="0" smtClean="0"/>
              <a:t>          CURSO 2008/2009</a:t>
            </a:r>
            <a:br>
              <a:rPr lang="es-ES" sz="3600" dirty="0" smtClean="0"/>
            </a:br>
            <a:r>
              <a:rPr lang="es-ES" sz="3600" dirty="0" smtClean="0"/>
              <a:t/>
            </a:r>
            <a:br>
              <a:rPr lang="es-ES" sz="3600" dirty="0" smtClean="0"/>
            </a:br>
            <a:r>
              <a:rPr lang="es-ES" sz="3600" dirty="0"/>
              <a:t/>
            </a:r>
            <a:br>
              <a:rPr lang="es-ES" sz="3600" dirty="0"/>
            </a:br>
            <a:endParaRPr lang="es-ES" sz="3600" dirty="0"/>
          </a:p>
        </p:txBody>
      </p:sp>
      <p:sp>
        <p:nvSpPr>
          <p:cNvPr id="3" name="2 Subtítulo"/>
          <p:cNvSpPr>
            <a:spLocks noGrp="1"/>
          </p:cNvSpPr>
          <p:nvPr>
            <p:ph type="subTitle" idx="1"/>
          </p:nvPr>
        </p:nvSpPr>
        <p:spPr>
          <a:xfrm>
            <a:off x="0" y="5929306"/>
            <a:ext cx="8786874" cy="928694"/>
          </a:xfrm>
        </p:spPr>
        <p:txBody>
          <a:bodyPr>
            <a:normAutofit/>
          </a:bodyPr>
          <a:lstStyle/>
          <a:p>
            <a:r>
              <a:rPr lang="es-ES" dirty="0" smtClean="0"/>
              <a:t>ORGANIZACIÓN Y DIRECCIÓN DE EMPRESAS</a:t>
            </a:r>
            <a:endParaRPr lang="es-ES" dirty="0"/>
          </a:p>
        </p:txBody>
      </p:sp>
      <p:pic>
        <p:nvPicPr>
          <p:cNvPr id="4" name="3 Imagen" descr="marquesinacolegio1.gif"/>
          <p:cNvPicPr>
            <a:picLocks noChangeAspect="1"/>
          </p:cNvPicPr>
          <p:nvPr/>
        </p:nvPicPr>
        <p:blipFill>
          <a:blip r:embed="rId3"/>
          <a:stretch>
            <a:fillRect/>
          </a:stretch>
        </p:blipFill>
        <p:spPr>
          <a:xfrm>
            <a:off x="0" y="0"/>
            <a:ext cx="10358478" cy="928670"/>
          </a:xfrm>
          <a:prstGeom prst="rect">
            <a:avLst/>
          </a:prstGeom>
        </p:spPr>
      </p:pic>
      <p:pic>
        <p:nvPicPr>
          <p:cNvPr id="5" name="4 Imagen" descr="escudocolegio2.gif"/>
          <p:cNvPicPr>
            <a:picLocks noChangeAspect="1"/>
          </p:cNvPicPr>
          <p:nvPr/>
        </p:nvPicPr>
        <p:blipFill>
          <a:blip r:embed="rId4"/>
          <a:stretch>
            <a:fillRect/>
          </a:stretch>
        </p:blipFill>
        <p:spPr>
          <a:xfrm>
            <a:off x="5214942" y="1643050"/>
            <a:ext cx="3929058" cy="4214842"/>
          </a:xfrm>
          <a:prstGeom prst="rect">
            <a:avLst/>
          </a:prstGeom>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71802" y="571480"/>
            <a:ext cx="3008313" cy="1162050"/>
          </a:xfrm>
        </p:spPr>
        <p:txBody>
          <a:bodyPr>
            <a:normAutofit/>
          </a:bodyPr>
          <a:lstStyle/>
          <a:p>
            <a:pPr algn="ctr"/>
            <a:r>
              <a:rPr lang="es-ES" sz="4400" b="0" dirty="0" smtClean="0"/>
              <a:t>Centro TIC</a:t>
            </a:r>
            <a:endParaRPr lang="es-ES" sz="4400" b="0" dirty="0"/>
          </a:p>
        </p:txBody>
      </p:sp>
      <p:pic>
        <p:nvPicPr>
          <p:cNvPr id="5" name="4 Marcador de contenido" descr="marquesinacolegio1.gif"/>
          <p:cNvPicPr>
            <a:picLocks noGrp="1" noChangeAspect="1"/>
          </p:cNvPicPr>
          <p:nvPr>
            <p:ph idx="1"/>
          </p:nvPr>
        </p:nvPicPr>
        <p:blipFill>
          <a:blip r:embed="rId3"/>
          <a:stretch>
            <a:fillRect/>
          </a:stretch>
        </p:blipFill>
        <p:spPr>
          <a:xfrm>
            <a:off x="0" y="0"/>
            <a:ext cx="10358478" cy="1000108"/>
          </a:xfrm>
        </p:spPr>
      </p:pic>
      <p:sp>
        <p:nvSpPr>
          <p:cNvPr id="4" name="3 Marcador de texto"/>
          <p:cNvSpPr>
            <a:spLocks noGrp="1"/>
          </p:cNvSpPr>
          <p:nvPr>
            <p:ph type="body" sz="half" idx="2"/>
          </p:nvPr>
        </p:nvSpPr>
        <p:spPr>
          <a:xfrm>
            <a:off x="428596" y="1643050"/>
            <a:ext cx="8401080" cy="4554551"/>
          </a:xfrm>
        </p:spPr>
        <p:txBody>
          <a:bodyPr/>
          <a:lstStyle/>
          <a:p>
            <a:r>
              <a:rPr lang="es-ES" sz="2000" dirty="0" smtClean="0"/>
              <a:t>Desde 2004, el CEIP Antonio Machado es centro TIC. Se ha conseguido en la segunda convocatoria que se ha hecho para dotar a determinados centros de nuevas tecnologías y de aplicar una forma diferente de enseñar. </a:t>
            </a:r>
          </a:p>
          <a:p>
            <a:r>
              <a:rPr lang="es-ES" sz="2000" dirty="0" smtClean="0"/>
              <a:t>Para los ciclos segundo y tercero de primaria se ponen en las clases un ordenador para cada dos alumnos, además de otros medios como una plataforma educativa donde se alojan los recursos educativos elaborados por el profesorado y los trabajos de los alumnos. Asimismo, el acceso a internet permite la ampliación de conocimientos y la apertura a un mundo de información a disposición de toda la comunidad educativa.</a:t>
            </a:r>
          </a:p>
          <a:p>
            <a:endParaRPr lang="es-ES" dirty="0"/>
          </a:p>
        </p:txBody>
      </p:sp>
      <p:pic>
        <p:nvPicPr>
          <p:cNvPr id="6" name="5 Imagen" descr="fotoaulatic.gif"/>
          <p:cNvPicPr>
            <a:picLocks noChangeAspect="1"/>
          </p:cNvPicPr>
          <p:nvPr/>
        </p:nvPicPr>
        <p:blipFill>
          <a:blip r:embed="rId4"/>
          <a:stretch>
            <a:fillRect/>
          </a:stretch>
        </p:blipFill>
        <p:spPr>
          <a:xfrm>
            <a:off x="2857488" y="4929198"/>
            <a:ext cx="3714776" cy="1714512"/>
          </a:xfrm>
          <a:prstGeom prst="rect">
            <a:avLst/>
          </a:prstGeom>
        </p:spPr>
      </p:pic>
      <p:pic>
        <p:nvPicPr>
          <p:cNvPr id="6146"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8001024" y="6072206"/>
            <a:ext cx="928694" cy="57148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500042"/>
            <a:ext cx="6543692" cy="1162050"/>
          </a:xfrm>
        </p:spPr>
        <p:txBody>
          <a:bodyPr>
            <a:noAutofit/>
          </a:bodyPr>
          <a:lstStyle/>
          <a:p>
            <a:pPr algn="ctr"/>
            <a:r>
              <a:rPr lang="es-ES" sz="4400" b="0" dirty="0" smtClean="0"/>
              <a:t>Educación infantil</a:t>
            </a:r>
            <a:endParaRPr lang="es-ES" sz="4400" b="0" dirty="0"/>
          </a:p>
        </p:txBody>
      </p:sp>
      <p:pic>
        <p:nvPicPr>
          <p:cNvPr id="5" name="4 Marcador de contenido" descr="marquesinacolegio1.gif"/>
          <p:cNvPicPr>
            <a:picLocks noGrp="1" noChangeAspect="1"/>
          </p:cNvPicPr>
          <p:nvPr>
            <p:ph idx="1"/>
          </p:nvPr>
        </p:nvPicPr>
        <p:blipFill>
          <a:blip r:embed="rId3"/>
          <a:stretch>
            <a:fillRect/>
          </a:stretch>
        </p:blipFill>
        <p:spPr>
          <a:xfrm>
            <a:off x="0" y="0"/>
            <a:ext cx="10358478" cy="928670"/>
          </a:xfrm>
        </p:spPr>
      </p:pic>
      <p:sp>
        <p:nvSpPr>
          <p:cNvPr id="4" name="3 Marcador de texto"/>
          <p:cNvSpPr>
            <a:spLocks noGrp="1"/>
          </p:cNvSpPr>
          <p:nvPr>
            <p:ph type="body" sz="half" idx="2"/>
          </p:nvPr>
        </p:nvSpPr>
        <p:spPr>
          <a:xfrm>
            <a:off x="285720" y="1643050"/>
            <a:ext cx="8643998" cy="4857784"/>
          </a:xfrm>
        </p:spPr>
        <p:txBody>
          <a:bodyPr>
            <a:normAutofit/>
          </a:bodyPr>
          <a:lstStyle/>
          <a:p>
            <a:r>
              <a:rPr lang="es-ES" sz="2000" dirty="0" smtClean="0"/>
              <a:t>Las aulas de educación infantil cubren la etapa desde 3 a 5 años, en esta etapa se les enseña a los niños los fundamentos básicos para desenvolverse en la escuela y que van de los principios básicos de motricidad o lenguaje a las primeras letras y números. La metodología dinámica, donde el juego se convierte en un componente fundamental, propicia que los alumnos se diviertan en la escuela al mismo tiempo que aprenden y desarrollan sus potencialidades.</a:t>
            </a:r>
          </a:p>
          <a:p>
            <a:endParaRPr lang="es-ES" sz="2000" dirty="0"/>
          </a:p>
        </p:txBody>
      </p:sp>
      <p:pic>
        <p:nvPicPr>
          <p:cNvPr id="6" name="5 Imagen" descr="fotoinfantil2.gif"/>
          <p:cNvPicPr>
            <a:picLocks noChangeAspect="1"/>
          </p:cNvPicPr>
          <p:nvPr/>
        </p:nvPicPr>
        <p:blipFill>
          <a:blip r:embed="rId4"/>
          <a:stretch>
            <a:fillRect/>
          </a:stretch>
        </p:blipFill>
        <p:spPr>
          <a:xfrm>
            <a:off x="1785918" y="3714752"/>
            <a:ext cx="5643602" cy="2714644"/>
          </a:xfrm>
          <a:prstGeom prst="rect">
            <a:avLst/>
          </a:prstGeom>
        </p:spPr>
      </p:pic>
      <p:pic>
        <p:nvPicPr>
          <p:cNvPr id="7170"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7858148" y="6000768"/>
            <a:ext cx="904902" cy="62863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43174" y="642918"/>
            <a:ext cx="5000660" cy="1162050"/>
          </a:xfrm>
        </p:spPr>
        <p:txBody>
          <a:bodyPr>
            <a:noAutofit/>
          </a:bodyPr>
          <a:lstStyle/>
          <a:p>
            <a:r>
              <a:rPr lang="es-ES" sz="4400" b="0" dirty="0" smtClean="0"/>
              <a:t>Aula de Música</a:t>
            </a:r>
            <a:endParaRPr lang="es-ES" sz="4400" b="0" dirty="0"/>
          </a:p>
        </p:txBody>
      </p:sp>
      <p:pic>
        <p:nvPicPr>
          <p:cNvPr id="5" name="4 Marcador de contenido" descr="marquesinacolegio1.gif"/>
          <p:cNvPicPr>
            <a:picLocks noGrp="1" noChangeAspect="1"/>
          </p:cNvPicPr>
          <p:nvPr>
            <p:ph idx="1"/>
          </p:nvPr>
        </p:nvPicPr>
        <p:blipFill>
          <a:blip r:embed="rId3"/>
          <a:stretch>
            <a:fillRect/>
          </a:stretch>
        </p:blipFill>
        <p:spPr>
          <a:xfrm>
            <a:off x="0" y="0"/>
            <a:ext cx="10072726" cy="1000108"/>
          </a:xfrm>
        </p:spPr>
      </p:pic>
      <p:sp>
        <p:nvSpPr>
          <p:cNvPr id="4" name="3 Marcador de texto"/>
          <p:cNvSpPr>
            <a:spLocks noGrp="1"/>
          </p:cNvSpPr>
          <p:nvPr>
            <p:ph type="body" sz="half" idx="2"/>
          </p:nvPr>
        </p:nvSpPr>
        <p:spPr>
          <a:xfrm>
            <a:off x="457200" y="2000240"/>
            <a:ext cx="8329642" cy="4125923"/>
          </a:xfrm>
        </p:spPr>
        <p:txBody>
          <a:bodyPr>
            <a:normAutofit/>
          </a:bodyPr>
          <a:lstStyle/>
          <a:p>
            <a:r>
              <a:rPr lang="es-ES" sz="2000" dirty="0" smtClean="0"/>
              <a:t>Una completa aula de música permite a nuestros alumnos desarrollar sus capacidades en torno a esta materia, contando con un material específico y un espacio adecuado para ello. En el aula de música comienzan con seis años a adquirir los conocimientos básicos que les permitirá apreciar la importancia de este Arte e incluso serán capaces de interpretar algunas composiciones.</a:t>
            </a:r>
            <a:endParaRPr lang="es-ES" sz="2000" dirty="0"/>
          </a:p>
        </p:txBody>
      </p:sp>
      <p:pic>
        <p:nvPicPr>
          <p:cNvPr id="6" name="5 Imagen" descr="fotoaulamusica.gif"/>
          <p:cNvPicPr>
            <a:picLocks noChangeAspect="1"/>
          </p:cNvPicPr>
          <p:nvPr/>
        </p:nvPicPr>
        <p:blipFill>
          <a:blip r:embed="rId4"/>
          <a:stretch>
            <a:fillRect/>
          </a:stretch>
        </p:blipFill>
        <p:spPr>
          <a:xfrm>
            <a:off x="2071670" y="3714752"/>
            <a:ext cx="5143536" cy="2857496"/>
          </a:xfrm>
          <a:prstGeom prst="rect">
            <a:avLst/>
          </a:prstGeom>
        </p:spPr>
      </p:pic>
      <p:pic>
        <p:nvPicPr>
          <p:cNvPr id="8194"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8143900" y="6000768"/>
            <a:ext cx="717573" cy="58736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14546" y="642918"/>
            <a:ext cx="5972188" cy="1162050"/>
          </a:xfrm>
        </p:spPr>
        <p:txBody>
          <a:bodyPr>
            <a:noAutofit/>
          </a:bodyPr>
          <a:lstStyle/>
          <a:p>
            <a:r>
              <a:rPr lang="es-ES" sz="4400" b="0" dirty="0" smtClean="0"/>
              <a:t>Aula de Informática</a:t>
            </a:r>
            <a:endParaRPr lang="es-ES" sz="4400" b="0" dirty="0"/>
          </a:p>
        </p:txBody>
      </p:sp>
      <p:pic>
        <p:nvPicPr>
          <p:cNvPr id="5" name="4 Marcador de contenido" descr="marquesinacolegio1.gif"/>
          <p:cNvPicPr>
            <a:picLocks noGrp="1" noChangeAspect="1"/>
          </p:cNvPicPr>
          <p:nvPr>
            <p:ph idx="1"/>
          </p:nvPr>
        </p:nvPicPr>
        <p:blipFill>
          <a:blip r:embed="rId3"/>
          <a:stretch>
            <a:fillRect/>
          </a:stretch>
        </p:blipFill>
        <p:spPr>
          <a:xfrm>
            <a:off x="0" y="1"/>
            <a:ext cx="10215602" cy="1000107"/>
          </a:xfrm>
        </p:spPr>
      </p:pic>
      <p:sp>
        <p:nvSpPr>
          <p:cNvPr id="4" name="3 Marcador de texto"/>
          <p:cNvSpPr>
            <a:spLocks noGrp="1"/>
          </p:cNvSpPr>
          <p:nvPr>
            <p:ph type="body" sz="half" idx="2"/>
          </p:nvPr>
        </p:nvSpPr>
        <p:spPr>
          <a:xfrm>
            <a:off x="457200" y="1714488"/>
            <a:ext cx="8115328" cy="5000660"/>
          </a:xfrm>
        </p:spPr>
        <p:txBody>
          <a:bodyPr/>
          <a:lstStyle/>
          <a:p>
            <a:endParaRPr lang="es-ES" sz="2000" dirty="0" smtClean="0"/>
          </a:p>
          <a:p>
            <a:r>
              <a:rPr lang="es-ES" sz="2000" dirty="0" smtClean="0"/>
              <a:t>Primero fue el proyecto Red-Aula, dotado con cinco ordenadores conectados en red, así como impresora y escáner; posteriormente, con el Plan Familia, recibieron equipos más que ampliaron la red existente y permitieron acoger un mayor número de alumnos al mismo tiempo. Actualmente, el aula de informática se emplea para las actividades extraescolares del Plan Familia y para aquellos cursos que quedaron fuera del Proyecto TIC (Infantil, 1º y 2º)</a:t>
            </a:r>
            <a:endParaRPr lang="es-ES" sz="2000" dirty="0"/>
          </a:p>
        </p:txBody>
      </p:sp>
      <p:pic>
        <p:nvPicPr>
          <p:cNvPr id="6" name="5 Imagen" descr="fotoinformatica.gif"/>
          <p:cNvPicPr>
            <a:picLocks noChangeAspect="1"/>
          </p:cNvPicPr>
          <p:nvPr/>
        </p:nvPicPr>
        <p:blipFill>
          <a:blip r:embed="rId4"/>
          <a:stretch>
            <a:fillRect/>
          </a:stretch>
        </p:blipFill>
        <p:spPr>
          <a:xfrm>
            <a:off x="2643174" y="4286256"/>
            <a:ext cx="3214710" cy="2428892"/>
          </a:xfrm>
          <a:prstGeom prst="rect">
            <a:avLst/>
          </a:prstGeom>
        </p:spPr>
      </p:pic>
      <p:pic>
        <p:nvPicPr>
          <p:cNvPr id="9218"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7735889" y="5857892"/>
            <a:ext cx="979516" cy="70007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571480"/>
            <a:ext cx="9044022" cy="1162050"/>
          </a:xfrm>
        </p:spPr>
        <p:txBody>
          <a:bodyPr>
            <a:noAutofit/>
          </a:bodyPr>
          <a:lstStyle/>
          <a:p>
            <a:pPr algn="ctr"/>
            <a:r>
              <a:rPr lang="es-ES" sz="4400" b="0" dirty="0" smtClean="0"/>
              <a:t>Servicios</a:t>
            </a:r>
            <a:endParaRPr lang="es-ES" sz="4400" b="0" dirty="0"/>
          </a:p>
        </p:txBody>
      </p:sp>
      <p:pic>
        <p:nvPicPr>
          <p:cNvPr id="5" name="4 Marcador de contenido" descr="1.gif"/>
          <p:cNvPicPr>
            <a:picLocks noGrp="1" noChangeAspect="1"/>
          </p:cNvPicPr>
          <p:nvPr>
            <p:ph idx="1"/>
          </p:nvPr>
        </p:nvPicPr>
        <p:blipFill>
          <a:blip r:embed="rId3"/>
          <a:stretch>
            <a:fillRect/>
          </a:stretch>
        </p:blipFill>
        <p:spPr>
          <a:xfrm>
            <a:off x="0" y="0"/>
            <a:ext cx="10287040" cy="1000108"/>
          </a:xfrm>
        </p:spPr>
      </p:pic>
      <p:sp>
        <p:nvSpPr>
          <p:cNvPr id="4" name="3 Marcador de texto"/>
          <p:cNvSpPr>
            <a:spLocks noGrp="1"/>
          </p:cNvSpPr>
          <p:nvPr>
            <p:ph type="body" sz="half" idx="2"/>
          </p:nvPr>
        </p:nvSpPr>
        <p:spPr>
          <a:xfrm>
            <a:off x="457200" y="1643050"/>
            <a:ext cx="9115460" cy="4483113"/>
          </a:xfrm>
        </p:spPr>
        <p:txBody>
          <a:bodyPr/>
          <a:lstStyle/>
          <a:p>
            <a:endParaRPr lang="es-ES" sz="2000" dirty="0" smtClean="0"/>
          </a:p>
          <a:p>
            <a:pPr lvl="6"/>
            <a:endParaRPr lang="es-ES" sz="1500" dirty="0" smtClean="0">
              <a:hlinkClick r:id="rId4" action="ppaction://hlinksldjump"/>
            </a:endParaRPr>
          </a:p>
          <a:p>
            <a:pPr lvl="6">
              <a:buFont typeface="Wingdings" pitchFamily="2" charset="2"/>
              <a:buChar char="ü"/>
            </a:pPr>
            <a:endParaRPr lang="es-ES" sz="1500" dirty="0" smtClean="0">
              <a:hlinkClick r:id="rId4" action="ppaction://hlinksldjump"/>
            </a:endParaRPr>
          </a:p>
          <a:p>
            <a:pPr lvl="6">
              <a:buFont typeface="Wingdings" pitchFamily="2" charset="2"/>
              <a:buChar char="ü"/>
            </a:pPr>
            <a:endParaRPr lang="es-ES" sz="1500" dirty="0" smtClean="0">
              <a:hlinkClick r:id="rId4" action="ppaction://hlinksldjump"/>
            </a:endParaRPr>
          </a:p>
          <a:p>
            <a:pPr lvl="6">
              <a:buFont typeface="Wingdings" pitchFamily="2" charset="2"/>
              <a:buChar char="ü"/>
            </a:pPr>
            <a:endParaRPr lang="es-ES" sz="1500" dirty="0" smtClean="0">
              <a:hlinkClick r:id="rId4" action="ppaction://hlinksldjump"/>
            </a:endParaRPr>
          </a:p>
          <a:p>
            <a:pPr lvl="6">
              <a:buFont typeface="Wingdings" pitchFamily="2" charset="2"/>
              <a:buChar char="ü"/>
            </a:pPr>
            <a:endParaRPr lang="es-ES" sz="1500" dirty="0" smtClean="0">
              <a:hlinkClick r:id="rId4" action="ppaction://hlinksldjump"/>
            </a:endParaRPr>
          </a:p>
          <a:p>
            <a:pPr lvl="6">
              <a:buFont typeface="Wingdings" pitchFamily="2" charset="2"/>
              <a:buChar char="ü"/>
            </a:pPr>
            <a:endParaRPr lang="es-ES" sz="1500" dirty="0" smtClean="0">
              <a:hlinkClick r:id="rId4" action="ppaction://hlinksldjump"/>
            </a:endParaRPr>
          </a:p>
          <a:p>
            <a:pPr lvl="6">
              <a:buFont typeface="Wingdings" pitchFamily="2" charset="2"/>
              <a:buChar char="ü"/>
            </a:pPr>
            <a:endParaRPr lang="es-ES" sz="1500" dirty="0" smtClean="0">
              <a:hlinkClick r:id="rId4" action="ppaction://hlinksldjump"/>
            </a:endParaRPr>
          </a:p>
          <a:p>
            <a:endParaRPr lang="es-ES" dirty="0"/>
          </a:p>
        </p:txBody>
      </p:sp>
      <p:graphicFrame>
        <p:nvGraphicFramePr>
          <p:cNvPr id="6" name="5 Tabla"/>
          <p:cNvGraphicFramePr>
            <a:graphicFrameLocks noGrp="1"/>
          </p:cNvGraphicFramePr>
          <p:nvPr/>
        </p:nvGraphicFramePr>
        <p:xfrm>
          <a:off x="6500826" y="2285992"/>
          <a:ext cx="6096000" cy="396240"/>
        </p:xfrm>
        <a:graphic>
          <a:graphicData uri="http://schemas.openxmlformats.org/drawingml/2006/table">
            <a:tbl>
              <a:tblPr>
                <a:tableStyleId>{073A0DAA-6AF3-43AB-8588-CEC1D06C72B9}</a:tableStyleId>
              </a:tblPr>
              <a:tblGrid>
                <a:gridCol w="6096000"/>
              </a:tblGrid>
              <a:tr h="370840">
                <a:tc>
                  <a:txBody>
                    <a:bodyPr/>
                    <a:lstStyle/>
                    <a:p>
                      <a:pPr>
                        <a:buFont typeface="Wingdings" pitchFamily="2" charset="2"/>
                        <a:buChar char="ü"/>
                      </a:pPr>
                      <a:r>
                        <a:rPr lang="es-ES" sz="2000" dirty="0" smtClean="0"/>
                        <a:t>Aula Matinal</a:t>
                      </a:r>
                      <a:endParaRPr lang="es-ES" sz="20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7" name="6 Tabla"/>
          <p:cNvGraphicFramePr>
            <a:graphicFrameLocks noGrp="1"/>
          </p:cNvGraphicFramePr>
          <p:nvPr/>
        </p:nvGraphicFramePr>
        <p:xfrm>
          <a:off x="3428992" y="4643446"/>
          <a:ext cx="6096000" cy="396240"/>
        </p:xfrm>
        <a:graphic>
          <a:graphicData uri="http://schemas.openxmlformats.org/drawingml/2006/table">
            <a:tbl>
              <a:tblPr firstRow="1" bandRow="1">
                <a:tableStyleId>{5C22544A-7EE6-4342-B048-85BDC9FD1C3A}</a:tableStyleId>
              </a:tblPr>
              <a:tblGrid>
                <a:gridCol w="6096000"/>
              </a:tblGrid>
              <a:tr h="370840">
                <a:tc>
                  <a:txBody>
                    <a:bodyPr/>
                    <a:lstStyle/>
                    <a:p>
                      <a:pPr marL="342900" indent="-342900">
                        <a:buFont typeface="Wingdings" pitchFamily="2" charset="2"/>
                        <a:buChar char="ü"/>
                      </a:pPr>
                      <a:r>
                        <a:rPr lang="es-ES" sz="2000" b="0" dirty="0" smtClean="0">
                          <a:solidFill>
                            <a:schemeClr val="tx1"/>
                          </a:solidFill>
                        </a:rPr>
                        <a:t>Biblioteca</a:t>
                      </a:r>
                      <a:endParaRPr lang="es-ES" sz="2000" b="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graphicFrame>
        <p:nvGraphicFramePr>
          <p:cNvPr id="8" name="7 Tabla"/>
          <p:cNvGraphicFramePr>
            <a:graphicFrameLocks noGrp="1"/>
          </p:cNvGraphicFramePr>
          <p:nvPr/>
        </p:nvGraphicFramePr>
        <p:xfrm>
          <a:off x="2643174" y="5429264"/>
          <a:ext cx="6096000" cy="370840"/>
        </p:xfrm>
        <a:graphic>
          <a:graphicData uri="http://schemas.openxmlformats.org/drawingml/2006/table">
            <a:tbl>
              <a:tblPr firstRow="1" bandRow="1">
                <a:tableStyleId>{5C22544A-7EE6-4342-B048-85BDC9FD1C3A}</a:tableStyleId>
              </a:tblPr>
              <a:tblGrid>
                <a:gridCol w="6096000"/>
              </a:tblGrid>
              <a:tr h="370840">
                <a:tc>
                  <a:txBody>
                    <a:bodyPr/>
                    <a:lstStyle/>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graphicFrame>
        <p:nvGraphicFramePr>
          <p:cNvPr id="9" name="8 Tabla"/>
          <p:cNvGraphicFramePr>
            <a:graphicFrameLocks noGrp="1"/>
          </p:cNvGraphicFramePr>
          <p:nvPr/>
        </p:nvGraphicFramePr>
        <p:xfrm>
          <a:off x="1142976" y="2357430"/>
          <a:ext cx="6096000" cy="396240"/>
        </p:xfrm>
        <a:graphic>
          <a:graphicData uri="http://schemas.openxmlformats.org/drawingml/2006/table">
            <a:tbl>
              <a:tblPr firstRow="1" bandRow="1">
                <a:tableStyleId>{5C22544A-7EE6-4342-B048-85BDC9FD1C3A}</a:tableStyleId>
              </a:tblPr>
              <a:tblGrid>
                <a:gridCol w="6096000"/>
              </a:tblGrid>
              <a:tr h="317488">
                <a:tc>
                  <a:txBody>
                    <a:bodyPr/>
                    <a:lstStyle/>
                    <a:p>
                      <a:pPr>
                        <a:buFont typeface="Wingdings" pitchFamily="2" charset="2"/>
                        <a:buChar char="ü"/>
                      </a:pPr>
                      <a:r>
                        <a:rPr lang="es-ES" sz="2000" b="0" dirty="0" smtClean="0">
                          <a:solidFill>
                            <a:schemeClr val="tx1"/>
                          </a:solidFill>
                        </a:rPr>
                        <a:t>Comedor</a:t>
                      </a:r>
                      <a:endParaRPr lang="es-ES" sz="2000" b="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3074" name="Picture 2" descr="C:\Users\sony\Pictures\Galería multimedia de Microsoft\j0283535.gif">
            <a:hlinkClick r:id="rId4" action="ppaction://hlinksldjump"/>
          </p:cNvPr>
          <p:cNvPicPr>
            <a:picLocks noChangeAspect="1" noChangeArrowheads="1" noCrop="1"/>
          </p:cNvPicPr>
          <p:nvPr/>
        </p:nvPicPr>
        <p:blipFill>
          <a:blip r:embed="rId5"/>
          <a:srcRect/>
          <a:stretch>
            <a:fillRect/>
          </a:stretch>
        </p:blipFill>
        <p:spPr bwMode="auto">
          <a:xfrm>
            <a:off x="3357554" y="5143512"/>
            <a:ext cx="1928826" cy="1500174"/>
          </a:xfrm>
          <a:prstGeom prst="rect">
            <a:avLst/>
          </a:prstGeom>
          <a:noFill/>
        </p:spPr>
      </p:pic>
      <p:pic>
        <p:nvPicPr>
          <p:cNvPr id="3075" name="Picture 3" descr="C:\Users\sony\Pictures\Galería multimedia de Microsoft\j0365298.gif">
            <a:hlinkClick r:id="rId6" action="ppaction://hlinksldjump"/>
          </p:cNvPr>
          <p:cNvPicPr>
            <a:picLocks noChangeAspect="1" noChangeArrowheads="1" noCrop="1"/>
          </p:cNvPicPr>
          <p:nvPr/>
        </p:nvPicPr>
        <p:blipFill>
          <a:blip r:embed="rId7"/>
          <a:srcRect/>
          <a:stretch>
            <a:fillRect/>
          </a:stretch>
        </p:blipFill>
        <p:spPr bwMode="auto">
          <a:xfrm>
            <a:off x="6643702" y="2714620"/>
            <a:ext cx="1428760" cy="1928826"/>
          </a:xfrm>
          <a:prstGeom prst="rect">
            <a:avLst/>
          </a:prstGeom>
          <a:noFill/>
        </p:spPr>
      </p:pic>
      <p:pic>
        <p:nvPicPr>
          <p:cNvPr id="3077" name="Picture 5" descr="C:\Users\sony\Pictures\Galería multimedia de Microsoft\j0356720.gif">
            <a:hlinkClick r:id="rId8" action="ppaction://hlinksldjump"/>
          </p:cNvPr>
          <p:cNvPicPr>
            <a:picLocks noChangeAspect="1" noChangeArrowheads="1" noCrop="1"/>
          </p:cNvPicPr>
          <p:nvPr/>
        </p:nvPicPr>
        <p:blipFill>
          <a:blip r:embed="rId9"/>
          <a:srcRect/>
          <a:stretch>
            <a:fillRect/>
          </a:stretch>
        </p:blipFill>
        <p:spPr bwMode="auto">
          <a:xfrm>
            <a:off x="1214414" y="2786058"/>
            <a:ext cx="1428760" cy="1714512"/>
          </a:xfrm>
          <a:prstGeom prst="rect">
            <a:avLst/>
          </a:prstGeom>
          <a:noFill/>
        </p:spPr>
      </p:pic>
      <p:pic>
        <p:nvPicPr>
          <p:cNvPr id="10242" name="Picture 2" descr="F:\Trabajo Organización\j0356753.gif">
            <a:hlinkClick r:id="rId10" action="ppaction://hlinksldjump"/>
          </p:cNvPr>
          <p:cNvPicPr>
            <a:picLocks noChangeAspect="1" noChangeArrowheads="1" noCrop="1"/>
          </p:cNvPicPr>
          <p:nvPr/>
        </p:nvPicPr>
        <p:blipFill>
          <a:blip r:embed="rId11"/>
          <a:srcRect/>
          <a:stretch>
            <a:fillRect/>
          </a:stretch>
        </p:blipFill>
        <p:spPr bwMode="auto">
          <a:xfrm>
            <a:off x="7991475" y="6072206"/>
            <a:ext cx="866805" cy="67943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3042" y="500042"/>
            <a:ext cx="5286412" cy="1162050"/>
          </a:xfrm>
        </p:spPr>
        <p:txBody>
          <a:bodyPr>
            <a:noAutofit/>
          </a:bodyPr>
          <a:lstStyle/>
          <a:p>
            <a:pPr algn="ctr"/>
            <a:r>
              <a:rPr lang="es-ES" sz="4400" b="0" dirty="0" smtClean="0"/>
              <a:t>Comedor</a:t>
            </a:r>
            <a:endParaRPr lang="es-ES" sz="4400" b="0" dirty="0"/>
          </a:p>
        </p:txBody>
      </p:sp>
      <p:pic>
        <p:nvPicPr>
          <p:cNvPr id="5" name="4 Marcador de contenido" descr="marquesinacolegio1.gif"/>
          <p:cNvPicPr>
            <a:picLocks noGrp="1" noChangeAspect="1"/>
          </p:cNvPicPr>
          <p:nvPr>
            <p:ph idx="1"/>
          </p:nvPr>
        </p:nvPicPr>
        <p:blipFill>
          <a:blip r:embed="rId3"/>
          <a:stretch>
            <a:fillRect/>
          </a:stretch>
        </p:blipFill>
        <p:spPr>
          <a:xfrm>
            <a:off x="0" y="0"/>
            <a:ext cx="10215602" cy="928670"/>
          </a:xfrm>
        </p:spPr>
      </p:pic>
      <p:sp>
        <p:nvSpPr>
          <p:cNvPr id="4" name="3 Marcador de texto"/>
          <p:cNvSpPr>
            <a:spLocks noGrp="1"/>
          </p:cNvSpPr>
          <p:nvPr>
            <p:ph type="body" sz="half" idx="2"/>
          </p:nvPr>
        </p:nvSpPr>
        <p:spPr>
          <a:xfrm>
            <a:off x="428596" y="1785926"/>
            <a:ext cx="4329114" cy="4643470"/>
          </a:xfrm>
        </p:spPr>
        <p:txBody>
          <a:bodyPr>
            <a:normAutofit fontScale="92500" lnSpcReduction="20000"/>
          </a:bodyPr>
          <a:lstStyle/>
          <a:p>
            <a:r>
              <a:rPr lang="es-ES" sz="2000" dirty="0" smtClean="0"/>
              <a:t>De septiembre a junio funciona el servicio de comedor escolar. En unas instalaciones recientemente renovadas, los alimentos son elaborados en el mismo recinto por profesionales cualificadas. La vigilancia y atención a los alumnos se realiza por monitoras, lo que permite admitir a alumnos desde los tres años. Desde el comienzo del curso el comedor pasa por diversos controles sanitarios, que garantizan la higiene y calidad de todo el proceso de elaboración de los alimentos. Asimismo, los menús se configuran atendiendo a parámetros dietéticos, de forma que cumplan con las necesidades nutritivas de cualquier niño de esta edad y adaptándose en el caso de que hubiera alumnos con alimentación específica</a:t>
            </a:r>
            <a:r>
              <a:rPr lang="es-ES" dirty="0" smtClean="0"/>
              <a:t>.</a:t>
            </a:r>
          </a:p>
        </p:txBody>
      </p:sp>
      <p:pic>
        <p:nvPicPr>
          <p:cNvPr id="7" name="6 Imagen" descr="fotocomedor2.jpg"/>
          <p:cNvPicPr>
            <a:picLocks noChangeAspect="1"/>
          </p:cNvPicPr>
          <p:nvPr/>
        </p:nvPicPr>
        <p:blipFill>
          <a:blip r:embed="rId4"/>
          <a:stretch>
            <a:fillRect/>
          </a:stretch>
        </p:blipFill>
        <p:spPr>
          <a:xfrm>
            <a:off x="4857752" y="2214554"/>
            <a:ext cx="3714776" cy="3429024"/>
          </a:xfrm>
          <a:prstGeom prst="rect">
            <a:avLst/>
          </a:prstGeom>
        </p:spPr>
      </p:pic>
      <p:graphicFrame>
        <p:nvGraphicFramePr>
          <p:cNvPr id="8" name="7 Tabla"/>
          <p:cNvGraphicFramePr>
            <a:graphicFrameLocks noGrp="1"/>
          </p:cNvGraphicFramePr>
          <p:nvPr/>
        </p:nvGraphicFramePr>
        <p:xfrm>
          <a:off x="1500166" y="6286520"/>
          <a:ext cx="6096000" cy="370840"/>
        </p:xfrm>
        <a:graphic>
          <a:graphicData uri="http://schemas.openxmlformats.org/drawingml/2006/table">
            <a:tbl>
              <a:tblPr firstRow="1" bandRow="1">
                <a:effectLst/>
                <a:tableStyleId>{5C22544A-7EE6-4342-B048-85BDC9FD1C3A}</a:tableStyleId>
              </a:tblPr>
              <a:tblGrid>
                <a:gridCol w="6096000"/>
              </a:tblGrid>
              <a:tr h="370840">
                <a:tc>
                  <a:txBody>
                    <a:bodyPr/>
                    <a:lstStyle/>
                    <a:p>
                      <a:pPr algn="ctr"/>
                      <a:r>
                        <a:rPr lang="es-ES" dirty="0" smtClean="0">
                          <a:solidFill>
                            <a:schemeClr val="tx1"/>
                          </a:solidFill>
                          <a:hlinkClick r:id="rId5" action="ppaction://hlinksldjump"/>
                        </a:rPr>
                        <a:t>Menú</a:t>
                      </a:r>
                      <a:r>
                        <a:rPr lang="es-ES" baseline="0" dirty="0" smtClean="0">
                          <a:solidFill>
                            <a:schemeClr val="tx1"/>
                          </a:solidFill>
                          <a:hlinkClick r:id="rId5" action="ppaction://hlinksldjump"/>
                        </a:rPr>
                        <a:t> semanal</a:t>
                      </a:r>
                      <a:endParaRPr lang="es-ES" dirty="0">
                        <a:solidFill>
                          <a:schemeClr val="tx1"/>
                        </a:solidFill>
                      </a:endParaRPr>
                    </a:p>
                  </a:txBody>
                  <a:tcPr>
                    <a:noFill/>
                  </a:tcPr>
                </a:tc>
              </a:tr>
            </a:tbl>
          </a:graphicData>
        </a:graphic>
      </p:graphicFrame>
      <p:pic>
        <p:nvPicPr>
          <p:cNvPr id="11266" name="Picture 2" descr="F:\Trabajo Organización\j0356753.gif">
            <a:hlinkClick r:id="rId6" action="ppaction://hlinksldjump"/>
          </p:cNvPr>
          <p:cNvPicPr>
            <a:picLocks noChangeAspect="1" noChangeArrowheads="1" noCrop="1"/>
          </p:cNvPicPr>
          <p:nvPr/>
        </p:nvPicPr>
        <p:blipFill>
          <a:blip r:embed="rId7"/>
          <a:srcRect/>
          <a:stretch>
            <a:fillRect/>
          </a:stretch>
        </p:blipFill>
        <p:spPr bwMode="auto">
          <a:xfrm>
            <a:off x="8001024" y="6000768"/>
            <a:ext cx="763612" cy="64291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pic>
        <p:nvPicPr>
          <p:cNvPr id="5" name="4 Marcador de contenido" descr="marquesinacolegio1.gif"/>
          <p:cNvPicPr>
            <a:picLocks noGrp="1" noChangeAspect="1"/>
          </p:cNvPicPr>
          <p:nvPr>
            <p:ph idx="1"/>
          </p:nvPr>
        </p:nvPicPr>
        <p:blipFill>
          <a:blip r:embed="rId3"/>
          <a:stretch>
            <a:fillRect/>
          </a:stretch>
        </p:blipFill>
        <p:spPr>
          <a:xfrm>
            <a:off x="0" y="0"/>
            <a:ext cx="10215602" cy="1000108"/>
          </a:xfrm>
        </p:spPr>
      </p:pic>
      <p:sp>
        <p:nvSpPr>
          <p:cNvPr id="4" name="3 Marcador de texto"/>
          <p:cNvSpPr>
            <a:spLocks noGrp="1"/>
          </p:cNvSpPr>
          <p:nvPr>
            <p:ph type="body" sz="half" idx="2"/>
          </p:nvPr>
        </p:nvSpPr>
        <p:spPr/>
        <p:txBody>
          <a:bodyPr/>
          <a:lstStyle/>
          <a:p>
            <a:endParaRPr lang="es-ES" dirty="0"/>
          </a:p>
        </p:txBody>
      </p:sp>
      <p:pic>
        <p:nvPicPr>
          <p:cNvPr id="6" name="5 Imagen" descr="Comidas.jpg"/>
          <p:cNvPicPr>
            <a:picLocks noChangeAspect="1"/>
          </p:cNvPicPr>
          <p:nvPr/>
        </p:nvPicPr>
        <p:blipFill>
          <a:blip r:embed="rId4"/>
          <a:stretch>
            <a:fillRect/>
          </a:stretch>
        </p:blipFill>
        <p:spPr>
          <a:xfrm>
            <a:off x="285720" y="1214422"/>
            <a:ext cx="8643998" cy="5357850"/>
          </a:xfrm>
          <a:prstGeom prst="rect">
            <a:avLst/>
          </a:prstGeom>
          <a:ln>
            <a:noFill/>
          </a:ln>
          <a:effectLst>
            <a:softEdge rad="112500"/>
          </a:effectLst>
        </p:spPr>
      </p:pic>
      <p:pic>
        <p:nvPicPr>
          <p:cNvPr id="1026" name="Picture 2">
            <a:hlinkClick r:id="rId5" action="ppaction://hlinksldjump"/>
          </p:cNvPr>
          <p:cNvPicPr>
            <a:picLocks noChangeAspect="1" noChangeArrowheads="1"/>
          </p:cNvPicPr>
          <p:nvPr/>
        </p:nvPicPr>
        <p:blipFill>
          <a:blip r:embed="rId6"/>
          <a:srcRect/>
          <a:stretch>
            <a:fillRect/>
          </a:stretch>
        </p:blipFill>
        <p:spPr bwMode="auto">
          <a:xfrm>
            <a:off x="7429520" y="5357826"/>
            <a:ext cx="928694" cy="714380"/>
          </a:xfrm>
          <a:prstGeom prst="rect">
            <a:avLst/>
          </a:prstGeom>
          <a:noFill/>
          <a:ln w="9525">
            <a:noFill/>
            <a:miter lim="800000"/>
            <a:headEnd/>
            <a:tailEnd/>
          </a:ln>
          <a:effectLst/>
        </p:spPr>
      </p:pic>
      <p:graphicFrame>
        <p:nvGraphicFramePr>
          <p:cNvPr id="7" name="6 Tabla"/>
          <p:cNvGraphicFramePr>
            <a:graphicFrameLocks noGrp="1"/>
          </p:cNvGraphicFramePr>
          <p:nvPr/>
        </p:nvGraphicFramePr>
        <p:xfrm>
          <a:off x="6929454" y="1500174"/>
          <a:ext cx="928694" cy="214314"/>
        </p:xfrm>
        <a:graphic>
          <a:graphicData uri="http://schemas.openxmlformats.org/drawingml/2006/table">
            <a:tbl>
              <a:tblPr firstRow="1" bandRow="1">
                <a:tableStyleId>{5C22544A-7EE6-4342-B048-85BDC9FD1C3A}</a:tableStyleId>
              </a:tblPr>
              <a:tblGrid>
                <a:gridCol w="928694"/>
              </a:tblGrid>
              <a:tr h="214314">
                <a:tc>
                  <a:txBody>
                    <a:bodyPr/>
                    <a:lstStyle/>
                    <a:p>
                      <a:endParaRPr lang="es-ES" sz="200" dirty="0"/>
                    </a:p>
                  </a:txBody>
                  <a:tcPr>
                    <a:solidFill>
                      <a:schemeClr val="bg1"/>
                    </a:solidFill>
                  </a:tcPr>
                </a:tc>
              </a:tr>
            </a:tbl>
          </a:graphicData>
        </a:graphic>
      </p:graphicFrame>
      <p:cxnSp>
        <p:nvCxnSpPr>
          <p:cNvPr id="13" name="12 Conector recto"/>
          <p:cNvCxnSpPr/>
          <p:nvPr/>
        </p:nvCxnSpPr>
        <p:spPr>
          <a:xfrm>
            <a:off x="6929454" y="1714488"/>
            <a:ext cx="1143008" cy="1588"/>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488" y="642918"/>
            <a:ext cx="5257808" cy="1162050"/>
          </a:xfrm>
        </p:spPr>
        <p:txBody>
          <a:bodyPr>
            <a:noAutofit/>
          </a:bodyPr>
          <a:lstStyle/>
          <a:p>
            <a:r>
              <a:rPr lang="es-ES" sz="4400" b="0" dirty="0" smtClean="0"/>
              <a:t>Aula Matinal</a:t>
            </a:r>
            <a:endParaRPr lang="es-ES" sz="4400" b="0" dirty="0"/>
          </a:p>
        </p:txBody>
      </p:sp>
      <p:pic>
        <p:nvPicPr>
          <p:cNvPr id="5" name="4 Marcador de contenido" descr="marquesinacolegio1.gif"/>
          <p:cNvPicPr>
            <a:picLocks noGrp="1" noChangeAspect="1"/>
          </p:cNvPicPr>
          <p:nvPr>
            <p:ph idx="1"/>
          </p:nvPr>
        </p:nvPicPr>
        <p:blipFill>
          <a:blip r:embed="rId3"/>
          <a:stretch>
            <a:fillRect/>
          </a:stretch>
        </p:blipFill>
        <p:spPr>
          <a:xfrm>
            <a:off x="0" y="0"/>
            <a:ext cx="10215602" cy="1000108"/>
          </a:xfrm>
        </p:spPr>
      </p:pic>
      <p:sp>
        <p:nvSpPr>
          <p:cNvPr id="4" name="3 Marcador de texto"/>
          <p:cNvSpPr>
            <a:spLocks noGrp="1"/>
          </p:cNvSpPr>
          <p:nvPr>
            <p:ph type="body" sz="half" idx="2"/>
          </p:nvPr>
        </p:nvSpPr>
        <p:spPr>
          <a:xfrm>
            <a:off x="457200" y="1785926"/>
            <a:ext cx="8329642" cy="4340237"/>
          </a:xfrm>
        </p:spPr>
        <p:txBody>
          <a:bodyPr>
            <a:normAutofit/>
          </a:bodyPr>
          <a:lstStyle/>
          <a:p>
            <a:r>
              <a:rPr lang="es-ES" sz="2000" dirty="0" smtClean="0"/>
              <a:t>A partir de 2002 funciona en el Centro un servicio que pretende responder a las necesidades de familias que por sus horarios deban dejar a sus hijos en el Colegio a horas más tempranas. Aquí se les da el desayuno y se mantienen vigilados por monitoras especializadas realizando diversas  actividades.</a:t>
            </a:r>
            <a:endParaRPr lang="es-ES" sz="2000" dirty="0"/>
          </a:p>
        </p:txBody>
      </p:sp>
      <p:pic>
        <p:nvPicPr>
          <p:cNvPr id="6" name="5 Imagen" descr="aulamatinal.bmp"/>
          <p:cNvPicPr>
            <a:picLocks noChangeAspect="1"/>
          </p:cNvPicPr>
          <p:nvPr/>
        </p:nvPicPr>
        <p:blipFill>
          <a:blip r:embed="rId4"/>
          <a:stretch>
            <a:fillRect/>
          </a:stretch>
        </p:blipFill>
        <p:spPr>
          <a:xfrm>
            <a:off x="2571736" y="3286124"/>
            <a:ext cx="3571900" cy="3143272"/>
          </a:xfrm>
          <a:prstGeom prst="rect">
            <a:avLst/>
          </a:prstGeom>
        </p:spPr>
      </p:pic>
      <p:pic>
        <p:nvPicPr>
          <p:cNvPr id="12290"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7786710" y="5786454"/>
            <a:ext cx="957288" cy="714357"/>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43240" y="571480"/>
            <a:ext cx="3008313" cy="1162050"/>
          </a:xfrm>
        </p:spPr>
        <p:txBody>
          <a:bodyPr>
            <a:normAutofit/>
          </a:bodyPr>
          <a:lstStyle/>
          <a:p>
            <a:r>
              <a:rPr lang="es-ES" sz="4400" b="0" dirty="0" smtClean="0"/>
              <a:t>Biblioteca</a:t>
            </a:r>
            <a:endParaRPr lang="es-ES" sz="4400" b="0" dirty="0"/>
          </a:p>
        </p:txBody>
      </p:sp>
      <p:pic>
        <p:nvPicPr>
          <p:cNvPr id="5" name="4 Marcador de contenido" descr="marquesinacolegio1.gif"/>
          <p:cNvPicPr>
            <a:picLocks noGrp="1" noChangeAspect="1"/>
          </p:cNvPicPr>
          <p:nvPr>
            <p:ph idx="1"/>
          </p:nvPr>
        </p:nvPicPr>
        <p:blipFill>
          <a:blip r:embed="rId3"/>
          <a:stretch>
            <a:fillRect/>
          </a:stretch>
        </p:blipFill>
        <p:spPr>
          <a:xfrm>
            <a:off x="0" y="0"/>
            <a:ext cx="10215602" cy="1000108"/>
          </a:xfrm>
        </p:spPr>
      </p:pic>
      <p:sp>
        <p:nvSpPr>
          <p:cNvPr id="4" name="3 Marcador de texto"/>
          <p:cNvSpPr>
            <a:spLocks noGrp="1"/>
          </p:cNvSpPr>
          <p:nvPr>
            <p:ph type="body" sz="half" idx="2"/>
          </p:nvPr>
        </p:nvSpPr>
        <p:spPr>
          <a:xfrm>
            <a:off x="457200" y="1714488"/>
            <a:ext cx="8258204" cy="4411675"/>
          </a:xfrm>
        </p:spPr>
        <p:txBody>
          <a:bodyPr>
            <a:normAutofit/>
          </a:bodyPr>
          <a:lstStyle/>
          <a:p>
            <a:r>
              <a:rPr lang="es-ES" sz="2000" dirty="0" smtClean="0"/>
              <a:t>A lo largo de muchos años se ha ido formando una biblioteca que recoge numerosos fondos bibliográficos dedicados a la literatura infantil. Diversas colecciones de las editoriales más prestigiosas permiten a los alumnos tener una visión amplia de la literatura que va dirigida especialmente a sus edades. La biblioteca se completa con obras de consulta, sala de lectura y servicio de préstamos, que se encuentra en fase de informatización.</a:t>
            </a:r>
            <a:endParaRPr lang="es-ES" sz="2000" dirty="0"/>
          </a:p>
        </p:txBody>
      </p:sp>
      <p:pic>
        <p:nvPicPr>
          <p:cNvPr id="6" name="5 Imagen" descr="biblioteca.bmp"/>
          <p:cNvPicPr>
            <a:picLocks noChangeAspect="1"/>
          </p:cNvPicPr>
          <p:nvPr/>
        </p:nvPicPr>
        <p:blipFill>
          <a:blip r:embed="rId4"/>
          <a:stretch>
            <a:fillRect/>
          </a:stretch>
        </p:blipFill>
        <p:spPr>
          <a:xfrm>
            <a:off x="2357422" y="3857628"/>
            <a:ext cx="3857652" cy="2500330"/>
          </a:xfrm>
          <a:prstGeom prst="rect">
            <a:avLst/>
          </a:prstGeom>
        </p:spPr>
      </p:pic>
      <p:pic>
        <p:nvPicPr>
          <p:cNvPr id="13314"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7786710" y="5643578"/>
            <a:ext cx="898550" cy="830247"/>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571480"/>
            <a:ext cx="8258204" cy="1162050"/>
          </a:xfrm>
        </p:spPr>
        <p:txBody>
          <a:bodyPr>
            <a:noAutofit/>
          </a:bodyPr>
          <a:lstStyle/>
          <a:p>
            <a:r>
              <a:rPr lang="es-ES" sz="4400" b="0" dirty="0" smtClean="0"/>
              <a:t> Mecanismos de Coordinación</a:t>
            </a:r>
            <a:endParaRPr lang="es-ES" sz="44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00108"/>
          </a:xfrm>
        </p:spPr>
      </p:pic>
      <p:sp>
        <p:nvSpPr>
          <p:cNvPr id="4" name="3 Marcador de texto"/>
          <p:cNvSpPr>
            <a:spLocks noGrp="1"/>
          </p:cNvSpPr>
          <p:nvPr>
            <p:ph type="body" sz="half" idx="2"/>
          </p:nvPr>
        </p:nvSpPr>
        <p:spPr>
          <a:xfrm>
            <a:off x="457200" y="1643050"/>
            <a:ext cx="8329642" cy="4929222"/>
          </a:xfrm>
        </p:spPr>
        <p:txBody>
          <a:bodyPr/>
          <a:lstStyle/>
          <a:p>
            <a:endParaRPr lang="es-ES" dirty="0"/>
          </a:p>
        </p:txBody>
      </p:sp>
      <p:graphicFrame>
        <p:nvGraphicFramePr>
          <p:cNvPr id="6" name="5 Diagrama"/>
          <p:cNvGraphicFramePr/>
          <p:nvPr/>
        </p:nvGraphicFramePr>
        <p:xfrm>
          <a:off x="0" y="1714488"/>
          <a:ext cx="9358346" cy="5143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F:\Trabajo Organización\j0309721.gif">
            <a:hlinkClick r:id="rId7" action="ppaction://hlinksldjump"/>
          </p:cNvPr>
          <p:cNvPicPr>
            <a:picLocks noChangeAspect="1" noChangeArrowheads="1" noCrop="1"/>
          </p:cNvPicPr>
          <p:nvPr/>
        </p:nvPicPr>
        <p:blipFill>
          <a:blip r:embed="rId8"/>
          <a:srcRect/>
          <a:stretch>
            <a:fillRect/>
          </a:stretch>
        </p:blipFill>
        <p:spPr bwMode="auto">
          <a:xfrm>
            <a:off x="1571604" y="2000240"/>
            <a:ext cx="657225" cy="742950"/>
          </a:xfrm>
          <a:prstGeom prst="rect">
            <a:avLst/>
          </a:prstGeom>
          <a:noFill/>
        </p:spPr>
      </p:pic>
      <p:pic>
        <p:nvPicPr>
          <p:cNvPr id="1027" name="Picture 3" descr="D:\usuario\Pictures\Galería multimedia de Microsoft\j0309721.gif">
            <a:hlinkClick r:id="rId9" action="ppaction://hlinksldjump"/>
          </p:cNvPr>
          <p:cNvPicPr>
            <a:picLocks noChangeAspect="1" noChangeArrowheads="1" noCrop="1"/>
          </p:cNvPicPr>
          <p:nvPr/>
        </p:nvPicPr>
        <p:blipFill>
          <a:blip r:embed="rId8"/>
          <a:srcRect/>
          <a:stretch>
            <a:fillRect/>
          </a:stretch>
        </p:blipFill>
        <p:spPr bwMode="auto">
          <a:xfrm>
            <a:off x="1555750" y="3910013"/>
            <a:ext cx="657225" cy="742950"/>
          </a:xfrm>
          <a:prstGeom prst="rect">
            <a:avLst/>
          </a:prstGeom>
          <a:noFill/>
        </p:spPr>
      </p:pic>
      <p:pic>
        <p:nvPicPr>
          <p:cNvPr id="1028" name="Picture 4" descr="D:\usuario\Pictures\Galería multimedia de Microsoft\j0309721.gif">
            <a:hlinkClick r:id="rId10" action="ppaction://hlinksldjump"/>
          </p:cNvPr>
          <p:cNvPicPr>
            <a:picLocks noChangeAspect="1" noChangeArrowheads="1" noCrop="1"/>
          </p:cNvPicPr>
          <p:nvPr/>
        </p:nvPicPr>
        <p:blipFill>
          <a:blip r:embed="rId8"/>
          <a:srcRect/>
          <a:stretch>
            <a:fillRect/>
          </a:stretch>
        </p:blipFill>
        <p:spPr bwMode="auto">
          <a:xfrm>
            <a:off x="1514475" y="5794375"/>
            <a:ext cx="657225" cy="742950"/>
          </a:xfrm>
          <a:prstGeom prst="rect">
            <a:avLst/>
          </a:prstGeom>
          <a:noFill/>
        </p:spPr>
      </p:pic>
      <p:pic>
        <p:nvPicPr>
          <p:cNvPr id="14338" name="Picture 2" descr="F:\Trabajo Organización\j0315780.gif">
            <a:hlinkClick r:id="rId11" action="ppaction://hlinksldjump"/>
          </p:cNvPr>
          <p:cNvPicPr>
            <a:picLocks noChangeAspect="1" noChangeArrowheads="1" noCrop="1"/>
          </p:cNvPicPr>
          <p:nvPr/>
        </p:nvPicPr>
        <p:blipFill>
          <a:blip r:embed="rId12"/>
          <a:srcRect/>
          <a:stretch>
            <a:fillRect/>
          </a:stretch>
        </p:blipFill>
        <p:spPr bwMode="auto">
          <a:xfrm>
            <a:off x="8358214" y="6072206"/>
            <a:ext cx="606453" cy="59691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785794"/>
            <a:ext cx="8229600" cy="1071562"/>
          </a:xfrm>
        </p:spPr>
        <p:txBody>
          <a:bodyPr>
            <a:normAutofit fontScale="90000"/>
          </a:bodyPr>
          <a:lstStyle/>
          <a:p>
            <a:r>
              <a:rPr lang="es-ES" dirty="0" smtClean="0"/>
              <a:t/>
            </a:r>
            <a:br>
              <a:rPr lang="es-ES" dirty="0" smtClean="0"/>
            </a:br>
            <a:r>
              <a:rPr lang="es-ES" dirty="0" smtClean="0"/>
              <a:t>ÍNDICE</a:t>
            </a:r>
            <a:endParaRPr lang="es-ES" dirty="0"/>
          </a:p>
        </p:txBody>
      </p:sp>
      <p:sp>
        <p:nvSpPr>
          <p:cNvPr id="3" name="2 Marcador de contenido"/>
          <p:cNvSpPr>
            <a:spLocks noGrp="1"/>
          </p:cNvSpPr>
          <p:nvPr>
            <p:ph sz="half" idx="1"/>
          </p:nvPr>
        </p:nvSpPr>
        <p:spPr>
          <a:xfrm>
            <a:off x="571472" y="2143116"/>
            <a:ext cx="4038600" cy="4525963"/>
          </a:xfrm>
        </p:spPr>
        <p:txBody>
          <a:bodyPr>
            <a:normAutofit/>
          </a:bodyPr>
          <a:lstStyle/>
          <a:p>
            <a:pPr marL="457200" indent="-457200">
              <a:buAutoNum type="arabicPeriod"/>
            </a:pPr>
            <a:r>
              <a:rPr lang="es-ES" sz="2000" dirty="0" smtClean="0">
                <a:hlinkClick r:id="rId3" action="ppaction://hlinksldjump"/>
              </a:rPr>
              <a:t>Historia</a:t>
            </a:r>
            <a:endParaRPr lang="es-ES" sz="2000" dirty="0" smtClean="0"/>
          </a:p>
          <a:p>
            <a:pPr marL="457200" indent="-457200">
              <a:buAutoNum type="arabicPeriod"/>
            </a:pPr>
            <a:r>
              <a:rPr lang="es-ES" sz="2000" dirty="0" smtClean="0">
                <a:hlinkClick r:id="rId4" action="ppaction://hlinksldjump"/>
              </a:rPr>
              <a:t>Características</a:t>
            </a:r>
            <a:endParaRPr lang="es-ES" sz="2000" dirty="0" smtClean="0"/>
          </a:p>
          <a:p>
            <a:pPr marL="457200" indent="-457200">
              <a:buAutoNum type="arabicPeriod"/>
            </a:pPr>
            <a:r>
              <a:rPr lang="es-ES" sz="2000" dirty="0" smtClean="0">
                <a:hlinkClick r:id="rId5" action="ppaction://hlinksldjump"/>
              </a:rPr>
              <a:t>Actividades</a:t>
            </a:r>
            <a:endParaRPr lang="es-ES" sz="2000" dirty="0" smtClean="0"/>
          </a:p>
          <a:p>
            <a:pPr marL="457200" indent="-457200">
              <a:buAutoNum type="arabicPeriod"/>
            </a:pPr>
            <a:r>
              <a:rPr lang="es-ES" sz="2000" dirty="0" smtClean="0">
                <a:hlinkClick r:id="rId6" action="ppaction://hlinksldjump"/>
              </a:rPr>
              <a:t>Mecanismo de Coordinación</a:t>
            </a:r>
            <a:endParaRPr lang="es-ES" sz="2000" dirty="0" smtClean="0"/>
          </a:p>
          <a:p>
            <a:pPr marL="457200" indent="-457200">
              <a:buAutoNum type="arabicPeriod"/>
            </a:pPr>
            <a:r>
              <a:rPr lang="es-ES" sz="2000" dirty="0" smtClean="0">
                <a:hlinkClick r:id="rId7" action="ppaction://hlinksldjump"/>
              </a:rPr>
              <a:t>División del Trabajo</a:t>
            </a:r>
            <a:endParaRPr lang="es-ES" sz="2000" dirty="0" smtClean="0"/>
          </a:p>
          <a:p>
            <a:pPr marL="457200" indent="-457200">
              <a:buAutoNum type="arabicPeriod"/>
            </a:pPr>
            <a:r>
              <a:rPr lang="es-ES" sz="2000" dirty="0" smtClean="0">
                <a:hlinkClick r:id="rId8" action="ppaction://hlinksldjump"/>
              </a:rPr>
              <a:t>Roles del Directivo</a:t>
            </a:r>
            <a:endParaRPr lang="es-ES" sz="2000" dirty="0" smtClean="0"/>
          </a:p>
          <a:p>
            <a:pPr marL="457200" indent="-457200">
              <a:buAutoNum type="arabicPeriod"/>
            </a:pPr>
            <a:r>
              <a:rPr lang="es-ES" sz="2000" dirty="0" smtClean="0">
                <a:hlinkClick r:id="rId9" action="ppaction://hlinksldjump"/>
              </a:rPr>
              <a:t>Tipos de Decisiones</a:t>
            </a:r>
            <a:endParaRPr lang="es-ES" sz="2000" dirty="0" smtClean="0"/>
          </a:p>
          <a:p>
            <a:pPr marL="457200" indent="-457200">
              <a:buAutoNum type="arabicPeriod"/>
            </a:pPr>
            <a:r>
              <a:rPr lang="es-ES" sz="2000" dirty="0" smtClean="0">
                <a:hlinkClick r:id="rId10" action="ppaction://hlinksldjump"/>
              </a:rPr>
              <a:t>Descentralización</a:t>
            </a:r>
            <a:endParaRPr lang="es-ES" sz="2000" dirty="0" smtClean="0"/>
          </a:p>
          <a:p>
            <a:pPr marL="457200" indent="-457200">
              <a:buAutoNum type="arabicPeriod"/>
            </a:pPr>
            <a:r>
              <a:rPr lang="es-ES" sz="2000" dirty="0" smtClean="0">
                <a:hlinkClick r:id="rId11" action="ppaction://hlinksldjump"/>
              </a:rPr>
              <a:t>Formalización</a:t>
            </a:r>
            <a:endParaRPr lang="es-ES" sz="2000" dirty="0" smtClean="0"/>
          </a:p>
          <a:p>
            <a:pPr marL="457200" indent="-457200">
              <a:buAutoNum type="arabicPeriod"/>
            </a:pPr>
            <a:r>
              <a:rPr lang="es-ES" sz="2000" dirty="0" smtClean="0"/>
              <a:t>Manual de Organización</a:t>
            </a:r>
          </a:p>
          <a:p>
            <a:pPr marL="457200" indent="-457200">
              <a:buNone/>
            </a:pPr>
            <a:endParaRPr lang="es-ES" sz="3000" dirty="0" smtClean="0"/>
          </a:p>
          <a:p>
            <a:pPr marL="457200" indent="-457200">
              <a:buAutoNum type="arabicPeriod"/>
            </a:pPr>
            <a:endParaRPr lang="es-ES" sz="2000" dirty="0" smtClean="0"/>
          </a:p>
          <a:p>
            <a:pPr>
              <a:buNone/>
            </a:pPr>
            <a:endParaRPr lang="es-ES" sz="2000" dirty="0"/>
          </a:p>
        </p:txBody>
      </p:sp>
      <p:pic>
        <p:nvPicPr>
          <p:cNvPr id="8" name="7 Marcador de contenido" descr="marquesinacolegio1.gif"/>
          <p:cNvPicPr>
            <a:picLocks noGrp="1" noChangeAspect="1"/>
          </p:cNvPicPr>
          <p:nvPr>
            <p:ph sz="half" idx="2"/>
          </p:nvPr>
        </p:nvPicPr>
        <p:blipFill>
          <a:blip r:embed="rId12"/>
          <a:stretch>
            <a:fillRect/>
          </a:stretch>
        </p:blipFill>
        <p:spPr>
          <a:xfrm>
            <a:off x="0" y="0"/>
            <a:ext cx="10215602" cy="1000108"/>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42984"/>
            <a:ext cx="9358346" cy="642942"/>
          </a:xfrm>
        </p:spPr>
        <p:txBody>
          <a:bodyPr>
            <a:noAutofit/>
          </a:bodyPr>
          <a:lstStyle/>
          <a:p>
            <a:pPr lvl="0"/>
            <a:r>
              <a:rPr lang="es-ES" sz="4000" b="0" dirty="0" smtClean="0"/>
              <a:t>Colaboración y Normalización de los Valores</a:t>
            </a:r>
            <a:endParaRPr lang="es-ES" sz="40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00108"/>
          </a:xfrm>
        </p:spPr>
      </p:pic>
      <p:sp>
        <p:nvSpPr>
          <p:cNvPr id="4" name="3 Marcador de texto"/>
          <p:cNvSpPr>
            <a:spLocks noGrp="1"/>
          </p:cNvSpPr>
          <p:nvPr>
            <p:ph type="body" sz="half" idx="2"/>
          </p:nvPr>
        </p:nvSpPr>
        <p:spPr>
          <a:xfrm>
            <a:off x="457200" y="1428736"/>
            <a:ext cx="8258204" cy="5000660"/>
          </a:xfrm>
        </p:spPr>
        <p:txBody>
          <a:bodyPr/>
          <a:lstStyle/>
          <a:p>
            <a:endParaRPr lang="es-ES" dirty="0"/>
          </a:p>
        </p:txBody>
      </p:sp>
      <p:graphicFrame>
        <p:nvGraphicFramePr>
          <p:cNvPr id="8" name="7 Tabla"/>
          <p:cNvGraphicFramePr>
            <a:graphicFrameLocks noGrp="1"/>
          </p:cNvGraphicFramePr>
          <p:nvPr/>
        </p:nvGraphicFramePr>
        <p:xfrm>
          <a:off x="1357290" y="2143116"/>
          <a:ext cx="6072230" cy="1857388"/>
        </p:xfrm>
        <a:graphic>
          <a:graphicData uri="http://schemas.openxmlformats.org/drawingml/2006/table">
            <a:tbl>
              <a:tblPr firstRow="1" bandRow="1">
                <a:tableStyleId>{306799F8-075E-4A3A-A7F6-7FBC6576F1A4}</a:tableStyleId>
              </a:tblPr>
              <a:tblGrid>
                <a:gridCol w="6072230"/>
              </a:tblGrid>
              <a:tr h="1857388">
                <a:tc>
                  <a:txBody>
                    <a:bodyPr/>
                    <a:lstStyle/>
                    <a:p>
                      <a:pPr algn="ctr">
                        <a:buFontTx/>
                        <a:buNone/>
                      </a:pPr>
                      <a:endParaRPr lang="es-ES" sz="2000" dirty="0" smtClean="0"/>
                    </a:p>
                    <a:p>
                      <a:pPr algn="ctr">
                        <a:buFontTx/>
                        <a:buNone/>
                      </a:pPr>
                      <a:r>
                        <a:rPr lang="es-ES" sz="2000" dirty="0" smtClean="0"/>
                        <a:t>COLABORACIÓN:</a:t>
                      </a:r>
                    </a:p>
                    <a:p>
                      <a:pPr algn="ctr">
                        <a:buFontTx/>
                        <a:buNone/>
                      </a:pPr>
                      <a:r>
                        <a:rPr lang="es-ES" sz="2000" b="0" dirty="0" smtClean="0"/>
                        <a:t>Trabajo cooperativo o en equipo entre los profesores de los diferentes departamentos</a:t>
                      </a:r>
                    </a:p>
                    <a:p>
                      <a:endParaRPr lang="es-ES" dirty="0"/>
                    </a:p>
                  </a:txBody>
                  <a:tcPr/>
                </a:tc>
              </a:tr>
            </a:tbl>
          </a:graphicData>
        </a:graphic>
      </p:graphicFrame>
      <p:graphicFrame>
        <p:nvGraphicFramePr>
          <p:cNvPr id="6" name="5 Tabla"/>
          <p:cNvGraphicFramePr>
            <a:graphicFrameLocks noGrp="1"/>
          </p:cNvGraphicFramePr>
          <p:nvPr/>
        </p:nvGraphicFramePr>
        <p:xfrm>
          <a:off x="1357290" y="4286256"/>
          <a:ext cx="6072230" cy="1785950"/>
        </p:xfrm>
        <a:graphic>
          <a:graphicData uri="http://schemas.openxmlformats.org/drawingml/2006/table">
            <a:tbl>
              <a:tblPr firstRow="1" bandRow="1">
                <a:tableStyleId>{306799F8-075E-4A3A-A7F6-7FBC6576F1A4}</a:tableStyleId>
              </a:tblPr>
              <a:tblGrid>
                <a:gridCol w="6072230"/>
              </a:tblGrid>
              <a:tr h="1785950">
                <a:tc>
                  <a:txBody>
                    <a:bodyPr/>
                    <a:lstStyle/>
                    <a:p>
                      <a:pPr algn="ctr"/>
                      <a:endParaRPr lang="es-ES" sz="2000" dirty="0" smtClean="0"/>
                    </a:p>
                    <a:p>
                      <a:pPr algn="ctr"/>
                      <a:r>
                        <a:rPr lang="es-ES" sz="2000" dirty="0" smtClean="0"/>
                        <a:t>NORMALIZACIÓN DE LOS VALORES:</a:t>
                      </a:r>
                    </a:p>
                    <a:p>
                      <a:pPr algn="ctr"/>
                      <a:r>
                        <a:rPr lang="es-ES" sz="2000" b="0" dirty="0" smtClean="0"/>
                        <a:t>Atención personalizada de los profesores tanto para los alumnos como para los padres mediante tutorías.</a:t>
                      </a:r>
                      <a:endParaRPr lang="es-ES" sz="2000" b="0" dirty="0">
                        <a:solidFill>
                          <a:schemeClr val="tx1"/>
                        </a:solidFill>
                      </a:endParaRPr>
                    </a:p>
                  </a:txBody>
                  <a:tcPr/>
                </a:tc>
              </a:tr>
            </a:tbl>
          </a:graphicData>
        </a:graphic>
      </p:graphicFrame>
      <p:pic>
        <p:nvPicPr>
          <p:cNvPr id="15362" name="Picture 2" descr="F:\Trabajo Organización\j0356753.gif">
            <a:hlinkClick r:id="rId3" action="ppaction://hlinksldjump"/>
          </p:cNvPr>
          <p:cNvPicPr>
            <a:picLocks noChangeAspect="1" noChangeArrowheads="1" noCrop="1"/>
          </p:cNvPicPr>
          <p:nvPr/>
        </p:nvPicPr>
        <p:blipFill>
          <a:blip r:embed="rId4"/>
          <a:srcRect/>
          <a:stretch>
            <a:fillRect/>
          </a:stretch>
        </p:blipFill>
        <p:spPr bwMode="auto">
          <a:xfrm>
            <a:off x="7929586" y="6000768"/>
            <a:ext cx="833464" cy="677847"/>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1357298"/>
            <a:ext cx="8186766" cy="1000132"/>
          </a:xfrm>
        </p:spPr>
        <p:txBody>
          <a:bodyPr>
            <a:normAutofit fontScale="90000"/>
          </a:bodyPr>
          <a:lstStyle/>
          <a:p>
            <a:pPr algn="ctr"/>
            <a:r>
              <a:rPr lang="es-ES" sz="4400" b="0" dirty="0" smtClean="0"/>
              <a:t>Normalización de resultados y de Procesos de trabajo</a:t>
            </a:r>
            <a:endParaRPr lang="es-ES" dirty="0"/>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a:xfrm>
            <a:off x="357158" y="2166937"/>
            <a:ext cx="8329642" cy="4691063"/>
          </a:xfrm>
        </p:spPr>
        <p:txBody>
          <a:bodyPr/>
          <a:lstStyle/>
          <a:p>
            <a:endParaRPr lang="es-ES" dirty="0"/>
          </a:p>
        </p:txBody>
      </p:sp>
      <p:graphicFrame>
        <p:nvGraphicFramePr>
          <p:cNvPr id="6" name="5 Tabla"/>
          <p:cNvGraphicFramePr>
            <a:graphicFrameLocks noGrp="1"/>
          </p:cNvGraphicFramePr>
          <p:nvPr/>
        </p:nvGraphicFramePr>
        <p:xfrm>
          <a:off x="714348" y="2357430"/>
          <a:ext cx="3976694" cy="4328160"/>
        </p:xfrm>
        <a:graphic>
          <a:graphicData uri="http://schemas.openxmlformats.org/drawingml/2006/table">
            <a:tbl>
              <a:tblPr firstRow="1" bandRow="1">
                <a:tableStyleId>{306799F8-075E-4A3A-A7F6-7FBC6576F1A4}</a:tableStyleId>
              </a:tblPr>
              <a:tblGrid>
                <a:gridCol w="3976694"/>
              </a:tblGrid>
              <a:tr h="3571900">
                <a:tc>
                  <a:txBody>
                    <a:bodyPr/>
                    <a:lstStyle/>
                    <a:p>
                      <a:pPr marL="533400" indent="-533400" algn="ctr">
                        <a:buFontTx/>
                        <a:buNone/>
                      </a:pPr>
                      <a:r>
                        <a:rPr lang="es-ES" sz="2000" dirty="0" smtClean="0"/>
                        <a:t>NORMALIZACIÓN DE RESULTADOS</a:t>
                      </a:r>
                    </a:p>
                    <a:p>
                      <a:pPr marL="533400" indent="-533400" algn="ctr">
                        <a:buFontTx/>
                        <a:buAutoNum type="arabicParenR"/>
                      </a:pPr>
                      <a:r>
                        <a:rPr lang="es-ES" sz="2000" b="0" dirty="0" smtClean="0"/>
                        <a:t>Económicos: no es necesario obtener un beneficio para poder continuar con su actividad.</a:t>
                      </a:r>
                    </a:p>
                    <a:p>
                      <a:pPr marL="533400" indent="-533400" algn="ctr">
                        <a:buFontTx/>
                        <a:buNone/>
                      </a:pPr>
                      <a:r>
                        <a:rPr lang="es-ES" sz="2000" b="0" dirty="0" smtClean="0"/>
                        <a:t>2)  Académicos: se pretende que los alumnos alcancen los objetivos determinados en el plan curricular base.</a:t>
                      </a:r>
                    </a:p>
                    <a:p>
                      <a:pPr marL="533400" indent="-533400" algn="ctr">
                        <a:buFontTx/>
                        <a:buAutoNum type="arabicParenR" startAt="3"/>
                      </a:pPr>
                      <a:r>
                        <a:rPr lang="es-ES" sz="2000" b="0" dirty="0" smtClean="0"/>
                        <a:t>Satisfacción: ver la evolución tanto personal como académica de los alumnos del colegio</a:t>
                      </a:r>
                    </a:p>
                    <a:p>
                      <a:endParaRPr lang="es-ES" dirty="0"/>
                    </a:p>
                  </a:txBody>
                  <a:tcPr/>
                </a:tc>
              </a:tr>
            </a:tbl>
          </a:graphicData>
        </a:graphic>
      </p:graphicFrame>
      <p:graphicFrame>
        <p:nvGraphicFramePr>
          <p:cNvPr id="7" name="6 Tabla"/>
          <p:cNvGraphicFramePr>
            <a:graphicFrameLocks noGrp="1"/>
          </p:cNvGraphicFramePr>
          <p:nvPr/>
        </p:nvGraphicFramePr>
        <p:xfrm>
          <a:off x="4929190" y="2357430"/>
          <a:ext cx="3548066" cy="1785949"/>
        </p:xfrm>
        <a:graphic>
          <a:graphicData uri="http://schemas.openxmlformats.org/drawingml/2006/table">
            <a:tbl>
              <a:tblPr firstRow="1" bandRow="1">
                <a:tableStyleId>{306799F8-075E-4A3A-A7F6-7FBC6576F1A4}</a:tableStyleId>
              </a:tblPr>
              <a:tblGrid>
                <a:gridCol w="3548066"/>
              </a:tblGrid>
              <a:tr h="1785949">
                <a:tc>
                  <a:txBody>
                    <a:bodyPr/>
                    <a:lstStyle/>
                    <a:p>
                      <a:pPr algn="ctr">
                        <a:spcBef>
                          <a:spcPct val="50000"/>
                        </a:spcBef>
                      </a:pPr>
                      <a:r>
                        <a:rPr lang="es-ES" sz="2000" dirty="0" smtClean="0"/>
                        <a:t>NORMALIZACIN DE PROCESOS DE TRABAJO</a:t>
                      </a:r>
                    </a:p>
                    <a:p>
                      <a:pPr algn="ctr">
                        <a:spcBef>
                          <a:spcPct val="50000"/>
                        </a:spcBef>
                      </a:pPr>
                      <a:r>
                        <a:rPr lang="es-ES" sz="2000" b="0" dirty="0" smtClean="0"/>
                        <a:t>Programación diseñada el plan curricular del aula. </a:t>
                      </a:r>
                    </a:p>
                    <a:p>
                      <a:endParaRPr lang="es-ES" dirty="0"/>
                    </a:p>
                  </a:txBody>
                  <a:tcPr/>
                </a:tc>
              </a:tr>
            </a:tbl>
          </a:graphicData>
        </a:graphic>
      </p:graphicFrame>
      <p:pic>
        <p:nvPicPr>
          <p:cNvPr id="16386" name="Picture 2" descr="F:\Trabajo Organización\j0356753.gif">
            <a:hlinkClick r:id="rId3" action="ppaction://hlinksldjump"/>
          </p:cNvPr>
          <p:cNvPicPr>
            <a:picLocks noChangeAspect="1" noChangeArrowheads="1" noCrop="1"/>
          </p:cNvPicPr>
          <p:nvPr/>
        </p:nvPicPr>
        <p:blipFill>
          <a:blip r:embed="rId4"/>
          <a:srcRect/>
          <a:stretch>
            <a:fillRect/>
          </a:stretch>
        </p:blipFill>
        <p:spPr bwMode="auto">
          <a:xfrm>
            <a:off x="8072462" y="5857892"/>
            <a:ext cx="847753" cy="74769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1214422"/>
            <a:ext cx="8401080" cy="577868"/>
          </a:xfrm>
        </p:spPr>
        <p:txBody>
          <a:bodyPr>
            <a:noAutofit/>
          </a:bodyPr>
          <a:lstStyle/>
          <a:p>
            <a:r>
              <a:rPr lang="es-ES" sz="4400" b="0" dirty="0" smtClean="0"/>
              <a:t>Normalización de habilidades</a:t>
            </a:r>
            <a:endParaRPr lang="es-ES" sz="44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a:xfrm>
            <a:off x="457200" y="1714488"/>
            <a:ext cx="8401080" cy="5143512"/>
          </a:xfrm>
        </p:spPr>
        <p:txBody>
          <a:bodyPr/>
          <a:lstStyle/>
          <a:p>
            <a:r>
              <a:rPr lang="es-ES" sz="2000" dirty="0" smtClean="0"/>
              <a:t>Requisitos que se deben cumplir para el puesto; por ejemplo, un profesor:</a:t>
            </a:r>
          </a:p>
          <a:p>
            <a:endParaRPr lang="es-ES" b="1" dirty="0" smtClean="0"/>
          </a:p>
          <a:p>
            <a:endParaRPr lang="es-ES" b="1" dirty="0" smtClean="0"/>
          </a:p>
          <a:p>
            <a:endParaRPr lang="es-ES" dirty="0" smtClean="0"/>
          </a:p>
          <a:p>
            <a:endParaRPr lang="es-ES" dirty="0"/>
          </a:p>
        </p:txBody>
      </p:sp>
      <p:graphicFrame>
        <p:nvGraphicFramePr>
          <p:cNvPr id="7" name="6 Tabla"/>
          <p:cNvGraphicFramePr>
            <a:graphicFrameLocks noGrp="1"/>
          </p:cNvGraphicFramePr>
          <p:nvPr/>
        </p:nvGraphicFramePr>
        <p:xfrm>
          <a:off x="3143240" y="2428868"/>
          <a:ext cx="2857520" cy="370840"/>
        </p:xfrm>
        <a:graphic>
          <a:graphicData uri="http://schemas.openxmlformats.org/drawingml/2006/table">
            <a:tbl>
              <a:tblPr firstRow="1" bandRow="1">
                <a:tableStyleId>{306799F8-075E-4A3A-A7F6-7FBC6576F1A4}</a:tableStyleId>
              </a:tblPr>
              <a:tblGrid>
                <a:gridCol w="2857520"/>
              </a:tblGrid>
              <a:tr h="370840">
                <a:tc>
                  <a:txBody>
                    <a:bodyPr/>
                    <a:lstStyle/>
                    <a:p>
                      <a:r>
                        <a:rPr lang="es-ES" sz="1800" dirty="0" smtClean="0"/>
                        <a:t>Magisterio. Profesor de EGB</a:t>
                      </a:r>
                      <a:endParaRPr lang="es-ES" dirty="0">
                        <a:solidFill>
                          <a:schemeClr val="bg1"/>
                        </a:solidFill>
                      </a:endParaRPr>
                    </a:p>
                  </a:txBody>
                  <a:tcPr/>
                </a:tc>
              </a:tr>
            </a:tbl>
          </a:graphicData>
        </a:graphic>
      </p:graphicFrame>
      <p:graphicFrame>
        <p:nvGraphicFramePr>
          <p:cNvPr id="8" name="7 Tabla"/>
          <p:cNvGraphicFramePr>
            <a:graphicFrameLocks noGrp="1"/>
          </p:cNvGraphicFramePr>
          <p:nvPr/>
        </p:nvGraphicFramePr>
        <p:xfrm>
          <a:off x="4071934" y="4286256"/>
          <a:ext cx="2214578" cy="1859280"/>
        </p:xfrm>
        <a:graphic>
          <a:graphicData uri="http://schemas.openxmlformats.org/drawingml/2006/table">
            <a:tbl>
              <a:tblPr firstRow="1" bandRow="1">
                <a:tableStyleId>{306799F8-075E-4A3A-A7F6-7FBC6576F1A4}</a:tableStyleId>
              </a:tblPr>
              <a:tblGrid>
                <a:gridCol w="2214578"/>
              </a:tblGrid>
              <a:tr h="1571636">
                <a:tc>
                  <a:txBody>
                    <a:bodyPr/>
                    <a:lstStyle/>
                    <a:p>
                      <a:pPr>
                        <a:spcBef>
                          <a:spcPct val="50000"/>
                        </a:spcBef>
                      </a:pPr>
                      <a:r>
                        <a:rPr lang="es-ES" sz="1400" dirty="0" smtClean="0"/>
                        <a:t>Habilidades sociales de comunicación y conducción de grupos.</a:t>
                      </a:r>
                    </a:p>
                    <a:p>
                      <a:pPr>
                        <a:spcBef>
                          <a:spcPct val="50000"/>
                        </a:spcBef>
                      </a:pPr>
                      <a:r>
                        <a:rPr lang="es-ES" sz="1400" dirty="0" smtClean="0"/>
                        <a:t>Habilidades pedagógicas.</a:t>
                      </a:r>
                    </a:p>
                    <a:p>
                      <a:pPr>
                        <a:spcBef>
                          <a:spcPct val="50000"/>
                        </a:spcBef>
                      </a:pPr>
                      <a:r>
                        <a:rPr lang="es-ES" sz="1400" dirty="0" smtClean="0"/>
                        <a:t>Habilidades de observación.</a:t>
                      </a:r>
                    </a:p>
                    <a:p>
                      <a:endParaRPr lang="es-ES" dirty="0"/>
                    </a:p>
                  </a:txBody>
                  <a:tcPr/>
                </a:tc>
              </a:tr>
            </a:tbl>
          </a:graphicData>
        </a:graphic>
      </p:graphicFrame>
      <p:graphicFrame>
        <p:nvGraphicFramePr>
          <p:cNvPr id="9" name="8 Tabla"/>
          <p:cNvGraphicFramePr>
            <a:graphicFrameLocks noGrp="1"/>
          </p:cNvGraphicFramePr>
          <p:nvPr/>
        </p:nvGraphicFramePr>
        <p:xfrm>
          <a:off x="285720" y="4286256"/>
          <a:ext cx="3500462" cy="2392680"/>
        </p:xfrm>
        <a:graphic>
          <a:graphicData uri="http://schemas.openxmlformats.org/drawingml/2006/table">
            <a:tbl>
              <a:tblPr firstRow="1" bandRow="1">
                <a:tableStyleId>{306799F8-075E-4A3A-A7F6-7FBC6576F1A4}</a:tableStyleId>
              </a:tblPr>
              <a:tblGrid>
                <a:gridCol w="3500462"/>
              </a:tblGrid>
              <a:tr h="2248874">
                <a:tc>
                  <a:txBody>
                    <a:bodyPr/>
                    <a:lstStyle/>
                    <a:p>
                      <a:pPr>
                        <a:spcBef>
                          <a:spcPct val="50000"/>
                        </a:spcBef>
                      </a:pPr>
                      <a:r>
                        <a:rPr lang="es-ES" sz="1400" dirty="0" smtClean="0"/>
                        <a:t>Conocimientos en la especialidad impartida.</a:t>
                      </a:r>
                    </a:p>
                    <a:p>
                      <a:pPr>
                        <a:spcBef>
                          <a:spcPct val="50000"/>
                        </a:spcBef>
                      </a:pPr>
                      <a:r>
                        <a:rPr lang="es-ES" sz="1400" dirty="0" smtClean="0"/>
                        <a:t>Conocimientos en la Reforma Educativa y la Profesión.</a:t>
                      </a:r>
                    </a:p>
                    <a:p>
                      <a:pPr>
                        <a:spcBef>
                          <a:spcPct val="50000"/>
                        </a:spcBef>
                      </a:pPr>
                      <a:r>
                        <a:rPr lang="es-ES" sz="1400" dirty="0" smtClean="0"/>
                        <a:t>Conocimientos sobre nuevas metodologías de enseñanza.</a:t>
                      </a:r>
                    </a:p>
                    <a:p>
                      <a:pPr>
                        <a:spcBef>
                          <a:spcPct val="50000"/>
                        </a:spcBef>
                      </a:pPr>
                      <a:r>
                        <a:rPr lang="es-ES" sz="1400" dirty="0" smtClean="0"/>
                        <a:t>Conocimientos a nivel usuario de Informática (Word, Excel, PowerPoint, Access)</a:t>
                      </a:r>
                    </a:p>
                    <a:p>
                      <a:endParaRPr lang="es-ES" dirty="0"/>
                    </a:p>
                  </a:txBody>
                  <a:tcPr/>
                </a:tc>
              </a:tr>
            </a:tbl>
          </a:graphicData>
        </a:graphic>
      </p:graphicFrame>
      <p:graphicFrame>
        <p:nvGraphicFramePr>
          <p:cNvPr id="10" name="9 Tabla"/>
          <p:cNvGraphicFramePr>
            <a:graphicFrameLocks noGrp="1"/>
          </p:cNvGraphicFramePr>
          <p:nvPr/>
        </p:nvGraphicFramePr>
        <p:xfrm>
          <a:off x="4143372" y="3571876"/>
          <a:ext cx="1643074" cy="365760"/>
        </p:xfrm>
        <a:graphic>
          <a:graphicData uri="http://schemas.openxmlformats.org/drawingml/2006/table">
            <a:tbl>
              <a:tblPr firstRow="1" bandRow="1">
                <a:tableStyleId>{306799F8-075E-4A3A-A7F6-7FBC6576F1A4}</a:tableStyleId>
              </a:tblPr>
              <a:tblGrid>
                <a:gridCol w="1643074"/>
              </a:tblGrid>
              <a:tr h="285752">
                <a:tc>
                  <a:txBody>
                    <a:bodyPr/>
                    <a:lstStyle/>
                    <a:p>
                      <a:r>
                        <a:rPr lang="es-ES" sz="1800" dirty="0" smtClean="0"/>
                        <a:t>Habilidades</a:t>
                      </a:r>
                      <a:endParaRPr lang="es-ES" dirty="0">
                        <a:solidFill>
                          <a:schemeClr val="bg1"/>
                        </a:solidFill>
                      </a:endParaRPr>
                    </a:p>
                  </a:txBody>
                  <a:tcPr/>
                </a:tc>
              </a:tr>
            </a:tbl>
          </a:graphicData>
        </a:graphic>
      </p:graphicFrame>
      <p:graphicFrame>
        <p:nvGraphicFramePr>
          <p:cNvPr id="12" name="11 Tabla"/>
          <p:cNvGraphicFramePr>
            <a:graphicFrameLocks noGrp="1"/>
          </p:cNvGraphicFramePr>
          <p:nvPr/>
        </p:nvGraphicFramePr>
        <p:xfrm>
          <a:off x="785786" y="3539806"/>
          <a:ext cx="1785950" cy="365760"/>
        </p:xfrm>
        <a:graphic>
          <a:graphicData uri="http://schemas.openxmlformats.org/drawingml/2006/table">
            <a:tbl>
              <a:tblPr firstRow="1" bandRow="1">
                <a:tableStyleId>{306799F8-075E-4A3A-A7F6-7FBC6576F1A4}</a:tableStyleId>
              </a:tblPr>
              <a:tblGrid>
                <a:gridCol w="1785950"/>
              </a:tblGrid>
              <a:tr h="0">
                <a:tc>
                  <a:txBody>
                    <a:bodyPr/>
                    <a:lstStyle/>
                    <a:p>
                      <a:r>
                        <a:rPr lang="es-ES" sz="1800" dirty="0" smtClean="0"/>
                        <a:t>Conocimientos</a:t>
                      </a:r>
                      <a:endParaRPr lang="es-ES" dirty="0">
                        <a:solidFill>
                          <a:schemeClr val="bg1"/>
                        </a:solidFill>
                      </a:endParaRPr>
                    </a:p>
                  </a:txBody>
                  <a:tcPr/>
                </a:tc>
              </a:tr>
            </a:tbl>
          </a:graphicData>
        </a:graphic>
      </p:graphicFrame>
      <p:graphicFrame>
        <p:nvGraphicFramePr>
          <p:cNvPr id="13" name="12 Tabla"/>
          <p:cNvGraphicFramePr>
            <a:graphicFrameLocks noGrp="1"/>
          </p:cNvGraphicFramePr>
          <p:nvPr/>
        </p:nvGraphicFramePr>
        <p:xfrm>
          <a:off x="6858016" y="3571876"/>
          <a:ext cx="1285884" cy="370840"/>
        </p:xfrm>
        <a:graphic>
          <a:graphicData uri="http://schemas.openxmlformats.org/drawingml/2006/table">
            <a:tbl>
              <a:tblPr firstRow="1" bandRow="1">
                <a:tableStyleId>{306799F8-075E-4A3A-A7F6-7FBC6576F1A4}</a:tableStyleId>
              </a:tblPr>
              <a:tblGrid>
                <a:gridCol w="1285884"/>
              </a:tblGrid>
              <a:tr h="370840">
                <a:tc>
                  <a:txBody>
                    <a:bodyPr/>
                    <a:lstStyle/>
                    <a:p>
                      <a:r>
                        <a:rPr lang="es-ES" sz="1800" dirty="0" smtClean="0"/>
                        <a:t>Actitudes</a:t>
                      </a:r>
                      <a:endParaRPr lang="es-ES" dirty="0">
                        <a:solidFill>
                          <a:schemeClr val="bg1"/>
                        </a:solidFill>
                      </a:endParaRPr>
                    </a:p>
                  </a:txBody>
                  <a:tcPr/>
                </a:tc>
              </a:tr>
            </a:tbl>
          </a:graphicData>
        </a:graphic>
      </p:graphicFrame>
      <p:graphicFrame>
        <p:nvGraphicFramePr>
          <p:cNvPr id="15" name="14 Tabla"/>
          <p:cNvGraphicFramePr>
            <a:graphicFrameLocks noGrp="1"/>
          </p:cNvGraphicFramePr>
          <p:nvPr/>
        </p:nvGraphicFramePr>
        <p:xfrm>
          <a:off x="6643702" y="4286256"/>
          <a:ext cx="2071670" cy="1965960"/>
        </p:xfrm>
        <a:graphic>
          <a:graphicData uri="http://schemas.openxmlformats.org/drawingml/2006/table">
            <a:tbl>
              <a:tblPr firstRow="1" bandRow="1">
                <a:tableStyleId>{306799F8-075E-4A3A-A7F6-7FBC6576F1A4}</a:tableStyleId>
              </a:tblPr>
              <a:tblGrid>
                <a:gridCol w="2071670"/>
              </a:tblGrid>
              <a:tr h="1751646">
                <a:tc>
                  <a:txBody>
                    <a:bodyPr/>
                    <a:lstStyle/>
                    <a:p>
                      <a:pPr>
                        <a:spcBef>
                          <a:spcPct val="50000"/>
                        </a:spcBef>
                      </a:pPr>
                      <a:r>
                        <a:rPr lang="es-ES" sz="1400" dirty="0" smtClean="0"/>
                        <a:t>Motivación y perseverancia</a:t>
                      </a:r>
                    </a:p>
                    <a:p>
                      <a:pPr>
                        <a:spcBef>
                          <a:spcPct val="50000"/>
                        </a:spcBef>
                      </a:pPr>
                      <a:r>
                        <a:rPr lang="es-ES" sz="1400" dirty="0" smtClean="0"/>
                        <a:t>Responsabilidad y confianza en sí mismo</a:t>
                      </a:r>
                    </a:p>
                    <a:p>
                      <a:pPr>
                        <a:spcBef>
                          <a:spcPct val="50000"/>
                        </a:spcBef>
                      </a:pPr>
                      <a:r>
                        <a:rPr lang="es-ES" sz="1400" dirty="0" smtClean="0"/>
                        <a:t>Curiosidad intelectual</a:t>
                      </a:r>
                    </a:p>
                    <a:p>
                      <a:pPr>
                        <a:spcBef>
                          <a:spcPct val="50000"/>
                        </a:spcBef>
                      </a:pPr>
                      <a:r>
                        <a:rPr lang="es-ES" sz="1400" dirty="0" smtClean="0"/>
                        <a:t>Valores éticos y morales</a:t>
                      </a:r>
                    </a:p>
                    <a:p>
                      <a:endParaRPr lang="es-ES" dirty="0"/>
                    </a:p>
                  </a:txBody>
                  <a:tcPr/>
                </a:tc>
              </a:tr>
            </a:tbl>
          </a:graphicData>
        </a:graphic>
      </p:graphicFrame>
      <p:cxnSp>
        <p:nvCxnSpPr>
          <p:cNvPr id="19" name="18 Conector recto"/>
          <p:cNvCxnSpPr/>
          <p:nvPr/>
        </p:nvCxnSpPr>
        <p:spPr>
          <a:xfrm rot="5400000">
            <a:off x="4500562" y="3000372"/>
            <a:ext cx="28575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1" name="20 Conector recto"/>
          <p:cNvCxnSpPr/>
          <p:nvPr/>
        </p:nvCxnSpPr>
        <p:spPr>
          <a:xfrm rot="10800000">
            <a:off x="1500166" y="3143248"/>
            <a:ext cx="314327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4" name="23 Conector recto"/>
          <p:cNvCxnSpPr/>
          <p:nvPr/>
        </p:nvCxnSpPr>
        <p:spPr>
          <a:xfrm>
            <a:off x="4643438" y="3143248"/>
            <a:ext cx="278608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7" name="26 Conector recto"/>
          <p:cNvCxnSpPr/>
          <p:nvPr/>
        </p:nvCxnSpPr>
        <p:spPr>
          <a:xfrm rot="5400000">
            <a:off x="7251719" y="3321843"/>
            <a:ext cx="356396" cy="794"/>
          </a:xfrm>
          <a:prstGeom prst="line">
            <a:avLst/>
          </a:prstGeom>
        </p:spPr>
        <p:style>
          <a:lnRef idx="3">
            <a:schemeClr val="accent3"/>
          </a:lnRef>
          <a:fillRef idx="0">
            <a:schemeClr val="accent3"/>
          </a:fillRef>
          <a:effectRef idx="2">
            <a:schemeClr val="accent3"/>
          </a:effectRef>
          <a:fontRef idx="minor">
            <a:schemeClr val="tx1"/>
          </a:fontRef>
        </p:style>
      </p:cxnSp>
      <p:cxnSp>
        <p:nvCxnSpPr>
          <p:cNvPr id="30" name="29 Conector recto"/>
          <p:cNvCxnSpPr/>
          <p:nvPr/>
        </p:nvCxnSpPr>
        <p:spPr>
          <a:xfrm rot="5400000">
            <a:off x="4465637" y="3321843"/>
            <a:ext cx="356396" cy="794"/>
          </a:xfrm>
          <a:prstGeom prst="line">
            <a:avLst/>
          </a:prstGeom>
        </p:spPr>
        <p:style>
          <a:lnRef idx="3">
            <a:schemeClr val="accent3"/>
          </a:lnRef>
          <a:fillRef idx="0">
            <a:schemeClr val="accent3"/>
          </a:fillRef>
          <a:effectRef idx="2">
            <a:schemeClr val="accent3"/>
          </a:effectRef>
          <a:fontRef idx="minor">
            <a:schemeClr val="tx1"/>
          </a:fontRef>
        </p:style>
      </p:cxnSp>
      <p:cxnSp>
        <p:nvCxnSpPr>
          <p:cNvPr id="35" name="34 Conector recto"/>
          <p:cNvCxnSpPr/>
          <p:nvPr/>
        </p:nvCxnSpPr>
        <p:spPr>
          <a:xfrm rot="5400000">
            <a:off x="1321571" y="4107661"/>
            <a:ext cx="35719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38" name="37 Conector recto"/>
          <p:cNvCxnSpPr/>
          <p:nvPr/>
        </p:nvCxnSpPr>
        <p:spPr>
          <a:xfrm rot="5400000">
            <a:off x="4751389" y="4107661"/>
            <a:ext cx="356396" cy="794"/>
          </a:xfrm>
          <a:prstGeom prst="line">
            <a:avLst/>
          </a:prstGeom>
        </p:spPr>
        <p:style>
          <a:lnRef idx="3">
            <a:schemeClr val="accent3"/>
          </a:lnRef>
          <a:fillRef idx="0">
            <a:schemeClr val="accent3"/>
          </a:fillRef>
          <a:effectRef idx="2">
            <a:schemeClr val="accent3"/>
          </a:effectRef>
          <a:fontRef idx="minor">
            <a:schemeClr val="tx1"/>
          </a:fontRef>
        </p:style>
      </p:cxnSp>
      <p:cxnSp>
        <p:nvCxnSpPr>
          <p:cNvPr id="42" name="41 Conector recto"/>
          <p:cNvCxnSpPr/>
          <p:nvPr/>
        </p:nvCxnSpPr>
        <p:spPr>
          <a:xfrm rot="5400000">
            <a:off x="7286644" y="4143380"/>
            <a:ext cx="28575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48" name="47 Conector recto"/>
          <p:cNvCxnSpPr/>
          <p:nvPr/>
        </p:nvCxnSpPr>
        <p:spPr>
          <a:xfrm rot="5400000">
            <a:off x="1321571" y="3321843"/>
            <a:ext cx="357190" cy="1588"/>
          </a:xfrm>
          <a:prstGeom prst="line">
            <a:avLst/>
          </a:prstGeom>
        </p:spPr>
        <p:style>
          <a:lnRef idx="3">
            <a:schemeClr val="accent3"/>
          </a:lnRef>
          <a:fillRef idx="0">
            <a:schemeClr val="accent3"/>
          </a:fillRef>
          <a:effectRef idx="2">
            <a:schemeClr val="accent3"/>
          </a:effectRef>
          <a:fontRef idx="minor">
            <a:schemeClr val="tx1"/>
          </a:fontRef>
        </p:style>
      </p:cxnSp>
      <p:pic>
        <p:nvPicPr>
          <p:cNvPr id="17410" name="Picture 2" descr="F:\Trabajo Organización\j0356753.gif">
            <a:hlinkClick r:id="rId3" action="ppaction://hlinksldjump"/>
          </p:cNvPr>
          <p:cNvPicPr>
            <a:picLocks noChangeAspect="1" noChangeArrowheads="1" noCrop="1"/>
          </p:cNvPicPr>
          <p:nvPr/>
        </p:nvPicPr>
        <p:blipFill>
          <a:blip r:embed="rId4"/>
          <a:srcRect/>
          <a:stretch>
            <a:fillRect/>
          </a:stretch>
        </p:blipFill>
        <p:spPr bwMode="auto">
          <a:xfrm>
            <a:off x="8150198" y="6000768"/>
            <a:ext cx="993802" cy="669929"/>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00232" y="1142984"/>
            <a:ext cx="7929618" cy="577868"/>
          </a:xfrm>
        </p:spPr>
        <p:txBody>
          <a:bodyPr>
            <a:noAutofit/>
          </a:bodyPr>
          <a:lstStyle/>
          <a:p>
            <a:r>
              <a:rPr lang="es-ES" sz="4400" b="0" dirty="0" smtClean="0"/>
              <a:t>División del trabajo</a:t>
            </a:r>
            <a:endParaRPr lang="es-ES" sz="4400" b="0" dirty="0"/>
          </a:p>
        </p:txBody>
      </p:sp>
      <p:pic>
        <p:nvPicPr>
          <p:cNvPr id="5" name="4 Marcador de contenido" descr="1.gif"/>
          <p:cNvPicPr>
            <a:picLocks noGrp="1" noChangeAspect="1"/>
          </p:cNvPicPr>
          <p:nvPr>
            <p:ph idx="1"/>
          </p:nvPr>
        </p:nvPicPr>
        <p:blipFill>
          <a:blip r:embed="rId3"/>
          <a:stretch>
            <a:fillRect/>
          </a:stretch>
        </p:blipFill>
        <p:spPr>
          <a:xfrm>
            <a:off x="0" y="0"/>
            <a:ext cx="10215602" cy="1071546"/>
          </a:xfrm>
        </p:spPr>
      </p:pic>
      <p:sp>
        <p:nvSpPr>
          <p:cNvPr id="4" name="3 Marcador de texto"/>
          <p:cNvSpPr>
            <a:spLocks noGrp="1"/>
          </p:cNvSpPr>
          <p:nvPr>
            <p:ph type="body" sz="half" idx="2"/>
          </p:nvPr>
        </p:nvSpPr>
        <p:spPr>
          <a:xfrm>
            <a:off x="214282" y="2000240"/>
            <a:ext cx="8715436" cy="4572032"/>
          </a:xfrm>
        </p:spPr>
        <p:txBody>
          <a:bodyPr vert="horz">
            <a:normAutofit/>
          </a:bodyPr>
          <a:lstStyle/>
          <a:p>
            <a:r>
              <a:rPr lang="es-ES" sz="2000" dirty="0" smtClean="0"/>
              <a:t>              CÚPULA DIRECTIVA </a:t>
            </a:r>
          </a:p>
          <a:p>
            <a:endParaRPr lang="es-ES" sz="2000" dirty="0" smtClean="0"/>
          </a:p>
          <a:p>
            <a:endParaRPr lang="es-ES" sz="2000" dirty="0" smtClean="0"/>
          </a:p>
          <a:p>
            <a:endParaRPr lang="es-ES" sz="2000" dirty="0" smtClean="0"/>
          </a:p>
          <a:p>
            <a:endParaRPr lang="es-ES" sz="2000" dirty="0" smtClean="0"/>
          </a:p>
          <a:p>
            <a:endParaRPr lang="es-ES" sz="2000" dirty="0" smtClean="0"/>
          </a:p>
          <a:p>
            <a:endParaRPr lang="es-ES" sz="2000" dirty="0" smtClean="0"/>
          </a:p>
          <a:p>
            <a:endParaRPr lang="es-ES" sz="2000" dirty="0" smtClean="0"/>
          </a:p>
          <a:p>
            <a:endParaRPr lang="es-ES" sz="2000" dirty="0" smtClean="0"/>
          </a:p>
          <a:p>
            <a:endParaRPr lang="es-ES" sz="2000" dirty="0" smtClean="0"/>
          </a:p>
          <a:p>
            <a:endParaRPr lang="es-ES" sz="2000" dirty="0" smtClean="0"/>
          </a:p>
          <a:p>
            <a:r>
              <a:rPr lang="es-ES" sz="2000" dirty="0" smtClean="0"/>
              <a:t>              PERSONAL OPERATIVO</a:t>
            </a:r>
            <a:endParaRPr lang="es-ES" sz="2000" dirty="0"/>
          </a:p>
        </p:txBody>
      </p:sp>
      <p:graphicFrame>
        <p:nvGraphicFramePr>
          <p:cNvPr id="9" name="8 Tabla"/>
          <p:cNvGraphicFramePr>
            <a:graphicFrameLocks noGrp="1"/>
          </p:cNvGraphicFramePr>
          <p:nvPr/>
        </p:nvGraphicFramePr>
        <p:xfrm>
          <a:off x="5357818" y="1928802"/>
          <a:ext cx="3214710" cy="1981200"/>
        </p:xfrm>
        <a:graphic>
          <a:graphicData uri="http://schemas.openxmlformats.org/drawingml/2006/table">
            <a:tbl>
              <a:tblPr firstRow="1" bandRow="1">
                <a:tableStyleId>{306799F8-075E-4A3A-A7F6-7FBC6576F1A4}</a:tableStyleId>
              </a:tblPr>
              <a:tblGrid>
                <a:gridCol w="3214710"/>
              </a:tblGrid>
              <a:tr h="357943">
                <a:tc>
                  <a:txBody>
                    <a:bodyPr/>
                    <a:lstStyle/>
                    <a:p>
                      <a:pPr algn="ctr"/>
                      <a:r>
                        <a:rPr lang="es-ES" sz="2000" b="0" dirty="0" smtClean="0"/>
                        <a:t>Aseso</a:t>
                      </a:r>
                      <a:r>
                        <a:rPr lang="es-ES" sz="2000" b="0" baseline="0" dirty="0" smtClean="0"/>
                        <a:t>ría Fiscal </a:t>
                      </a:r>
                      <a:endParaRPr lang="es-ES" sz="2000" b="0" dirty="0"/>
                    </a:p>
                  </a:txBody>
                  <a:tcPr>
                    <a:lnL w="9525" cap="flat" cmpd="sng" algn="ctr">
                      <a:noFill/>
                      <a:prstDash val="solid"/>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tr>
              <a:tr h="134306">
                <a:tc>
                  <a:txBody>
                    <a:bodyPr/>
                    <a:lstStyle/>
                    <a:p>
                      <a:pPr algn="ctr"/>
                      <a:r>
                        <a:rPr lang="es-ES" sz="2000" dirty="0" smtClean="0"/>
                        <a:t>Asesoría Jurídica</a:t>
                      </a:r>
                      <a:endParaRPr lang="es-ES" sz="2000" dirty="0"/>
                    </a:p>
                  </a:txBody>
                  <a:tcPr>
                    <a:lnT w="38100" cap="flat" cmpd="sng" algn="ctr">
                      <a:noFill/>
                      <a:prstDash val="solid"/>
                    </a:lnT>
                  </a:tcPr>
                </a:tc>
              </a:tr>
              <a:tr h="357943">
                <a:tc>
                  <a:txBody>
                    <a:bodyPr/>
                    <a:lstStyle/>
                    <a:p>
                      <a:pPr algn="ctr"/>
                      <a:r>
                        <a:rPr lang="es-ES" sz="2000" dirty="0" smtClean="0"/>
                        <a:t>Asesoría Laboral</a:t>
                      </a:r>
                      <a:endParaRPr lang="es-ES" sz="2000" dirty="0"/>
                    </a:p>
                  </a:txBody>
                  <a:tcPr/>
                </a:tc>
              </a:tr>
              <a:tr h="357943">
                <a:tc>
                  <a:txBody>
                    <a:bodyPr/>
                    <a:lstStyle/>
                    <a:p>
                      <a:pPr algn="ctr"/>
                      <a:r>
                        <a:rPr lang="es-ES" sz="2000" dirty="0" smtClean="0"/>
                        <a:t>Asesoría Nutricionista</a:t>
                      </a:r>
                      <a:endParaRPr lang="es-ES" sz="2000" dirty="0"/>
                    </a:p>
                  </a:txBody>
                  <a:tcPr/>
                </a:tc>
              </a:tr>
              <a:tr h="357943">
                <a:tc>
                  <a:txBody>
                    <a:bodyPr/>
                    <a:lstStyle/>
                    <a:p>
                      <a:pPr algn="ctr"/>
                      <a:r>
                        <a:rPr lang="es-ES" sz="2000" dirty="0" smtClean="0"/>
                        <a:t>Prevención Riesgos</a:t>
                      </a:r>
                      <a:r>
                        <a:rPr lang="es-ES" sz="2000" baseline="0" dirty="0" smtClean="0"/>
                        <a:t> Laborales</a:t>
                      </a:r>
                      <a:endParaRPr lang="es-ES" sz="2000" dirty="0"/>
                    </a:p>
                  </a:txBody>
                  <a:tcPr/>
                </a:tc>
              </a:tr>
            </a:tbl>
          </a:graphicData>
        </a:graphic>
      </p:graphicFrame>
      <p:graphicFrame>
        <p:nvGraphicFramePr>
          <p:cNvPr id="13" name="12 Tabla"/>
          <p:cNvGraphicFramePr>
            <a:graphicFrameLocks noGrp="1"/>
          </p:cNvGraphicFramePr>
          <p:nvPr/>
        </p:nvGraphicFramePr>
        <p:xfrm>
          <a:off x="5357818" y="4143380"/>
          <a:ext cx="3214710" cy="1889760"/>
        </p:xfrm>
        <a:graphic>
          <a:graphicData uri="http://schemas.openxmlformats.org/drawingml/2006/table">
            <a:tbl>
              <a:tblPr firstRow="1" bandRow="1">
                <a:tableStyleId>{306799F8-075E-4A3A-A7F6-7FBC6576F1A4}</a:tableStyleId>
              </a:tblPr>
              <a:tblGrid>
                <a:gridCol w="3214710"/>
              </a:tblGrid>
              <a:tr h="370840">
                <a:tc>
                  <a:txBody>
                    <a:bodyPr/>
                    <a:lstStyle/>
                    <a:p>
                      <a:pPr algn="ctr"/>
                      <a:r>
                        <a:rPr lang="es-ES" sz="2000" b="0" dirty="0" smtClean="0"/>
                        <a:t>Cocina</a:t>
                      </a:r>
                      <a:endParaRPr lang="es-ES" sz="2000" b="0" dirty="0"/>
                    </a:p>
                  </a:txBody>
                  <a:tcPr>
                    <a:lnB w="38100" cap="flat" cmpd="sng" algn="ctr">
                      <a:noFill/>
                      <a:prstDash val="solid"/>
                    </a:lnB>
                  </a:tcPr>
                </a:tc>
              </a:tr>
              <a:tr h="370840">
                <a:tc>
                  <a:txBody>
                    <a:bodyPr/>
                    <a:lstStyle/>
                    <a:p>
                      <a:pPr algn="ctr"/>
                      <a:r>
                        <a:rPr lang="es-ES" sz="2000" dirty="0" smtClean="0"/>
                        <a:t>Mantenimiento</a:t>
                      </a:r>
                      <a:endParaRPr lang="es-ES" sz="2000" dirty="0"/>
                    </a:p>
                  </a:txBody>
                  <a:tcPr>
                    <a:lnT>
                      <a:noFill/>
                    </a:lnT>
                    <a:lnB>
                      <a:noFill/>
                    </a:lnB>
                  </a:tcPr>
                </a:tc>
              </a:tr>
              <a:tr h="370840">
                <a:tc>
                  <a:txBody>
                    <a:bodyPr/>
                    <a:lstStyle/>
                    <a:p>
                      <a:pPr algn="ctr"/>
                      <a:r>
                        <a:rPr lang="es-ES" sz="2000" dirty="0" smtClean="0"/>
                        <a:t>Monitor Actividades</a:t>
                      </a:r>
                      <a:r>
                        <a:rPr lang="es-ES" sz="2000" baseline="0" dirty="0" smtClean="0"/>
                        <a:t> Extraescolares</a:t>
                      </a:r>
                      <a:endParaRPr lang="es-ES" sz="2000" dirty="0"/>
                    </a:p>
                  </a:txBody>
                  <a:tcPr>
                    <a:lnT>
                      <a:noFill/>
                    </a:lnT>
                    <a:lnB>
                      <a:noFill/>
                    </a:lnB>
                  </a:tcPr>
                </a:tc>
              </a:tr>
              <a:tr h="370840">
                <a:tc>
                  <a:txBody>
                    <a:bodyPr/>
                    <a:lstStyle/>
                    <a:p>
                      <a:pPr algn="ctr"/>
                      <a:r>
                        <a:rPr lang="es-ES" sz="2000" dirty="0" smtClean="0"/>
                        <a:t>Transporte</a:t>
                      </a:r>
                      <a:endParaRPr lang="es-ES" sz="2000" dirty="0"/>
                    </a:p>
                  </a:txBody>
                  <a:tcPr>
                    <a:lnT>
                      <a:noFill/>
                    </a:lnT>
                  </a:tcPr>
                </a:tc>
              </a:tr>
            </a:tbl>
          </a:graphicData>
        </a:graphic>
      </p:graphicFrame>
      <p:graphicFrame>
        <p:nvGraphicFramePr>
          <p:cNvPr id="14" name="13 Tabla"/>
          <p:cNvGraphicFramePr>
            <a:graphicFrameLocks noGrp="1"/>
          </p:cNvGraphicFramePr>
          <p:nvPr/>
        </p:nvGraphicFramePr>
        <p:xfrm>
          <a:off x="1142976" y="2357430"/>
          <a:ext cx="1285884" cy="396240"/>
        </p:xfrm>
        <a:graphic>
          <a:graphicData uri="http://schemas.openxmlformats.org/drawingml/2006/table">
            <a:tbl>
              <a:tblPr firstRow="1" bandRow="1">
                <a:tableStyleId>{306799F8-075E-4A3A-A7F6-7FBC6576F1A4}</a:tableStyleId>
              </a:tblPr>
              <a:tblGrid>
                <a:gridCol w="1285884"/>
              </a:tblGrid>
              <a:tr h="324802">
                <a:tc>
                  <a:txBody>
                    <a:bodyPr/>
                    <a:lstStyle/>
                    <a:p>
                      <a:pPr algn="ctr"/>
                      <a:r>
                        <a:rPr lang="es-ES" sz="2000" b="0" dirty="0" smtClean="0"/>
                        <a:t>Directora</a:t>
                      </a:r>
                      <a:endParaRPr lang="es-ES" sz="2000" b="0" dirty="0"/>
                    </a:p>
                  </a:txBody>
                  <a:tcPr>
                    <a:lnL w="9525" cap="flat" cmpd="sng" algn="ctr">
                      <a:noFill/>
                      <a:prstDash val="solid"/>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tr>
            </a:tbl>
          </a:graphicData>
        </a:graphic>
      </p:graphicFrame>
      <p:graphicFrame>
        <p:nvGraphicFramePr>
          <p:cNvPr id="16" name="15 Tabla"/>
          <p:cNvGraphicFramePr>
            <a:graphicFrameLocks noGrp="1"/>
          </p:cNvGraphicFramePr>
          <p:nvPr/>
        </p:nvGraphicFramePr>
        <p:xfrm>
          <a:off x="1142976" y="3214686"/>
          <a:ext cx="1785950" cy="767080"/>
        </p:xfrm>
        <a:graphic>
          <a:graphicData uri="http://schemas.openxmlformats.org/drawingml/2006/table">
            <a:tbl>
              <a:tblPr firstRow="1" bandRow="1">
                <a:tableStyleId>{306799F8-075E-4A3A-A7F6-7FBC6576F1A4}</a:tableStyleId>
              </a:tblPr>
              <a:tblGrid>
                <a:gridCol w="1785950"/>
              </a:tblGrid>
              <a:tr h="370840">
                <a:tc>
                  <a:txBody>
                    <a:bodyPr/>
                    <a:lstStyle/>
                    <a:p>
                      <a:pPr algn="ctr"/>
                      <a:r>
                        <a:rPr lang="es-ES" b="0" dirty="0" smtClean="0"/>
                        <a:t>Jefe</a:t>
                      </a:r>
                      <a:r>
                        <a:rPr lang="es-ES" b="0" baseline="0" dirty="0" smtClean="0"/>
                        <a:t> de Estudios</a:t>
                      </a:r>
                      <a:endParaRPr lang="es-ES" b="0" dirty="0"/>
                    </a:p>
                  </a:txBody>
                  <a:tcPr>
                    <a:lnL w="9525" cap="flat" cmpd="sng" algn="ctr">
                      <a:noFill/>
                      <a:prstDash val="solid"/>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tr>
              <a:tr h="370840">
                <a:tc>
                  <a:txBody>
                    <a:bodyPr/>
                    <a:lstStyle/>
                    <a:p>
                      <a:pPr algn="ctr"/>
                      <a:r>
                        <a:rPr lang="es-ES" sz="2000" dirty="0" smtClean="0"/>
                        <a:t>Secretarios</a:t>
                      </a:r>
                      <a:endParaRPr lang="es-ES" dirty="0"/>
                    </a:p>
                  </a:txBody>
                  <a:tcPr>
                    <a:lnL w="9525" cap="flat" cmpd="sng" algn="ctr">
                      <a:noFill/>
                      <a:prstDash val="solid"/>
                    </a:lnL>
                    <a:lnR w="9525" cap="flat" cmpd="sng" algn="ctr">
                      <a:noFill/>
                      <a:prstDash val="solid"/>
                    </a:lnR>
                    <a:lnT w="38100" cap="flat" cmpd="sng" algn="ctr">
                      <a:noFill/>
                      <a:prstDash val="solid"/>
                    </a:lnT>
                    <a:lnB>
                      <a:noFill/>
                    </a:lnB>
                    <a:lnTlToBr w="12700" cmpd="sng">
                      <a:noFill/>
                      <a:prstDash val="solid"/>
                    </a:lnTlToBr>
                    <a:lnBlToTr w="12700" cmpd="sng">
                      <a:noFill/>
                      <a:prstDash val="solid"/>
                    </a:lnBlToTr>
                  </a:tcPr>
                </a:tc>
              </a:tr>
            </a:tbl>
          </a:graphicData>
        </a:graphic>
      </p:graphicFrame>
      <p:graphicFrame>
        <p:nvGraphicFramePr>
          <p:cNvPr id="17" name="16 Tabla"/>
          <p:cNvGraphicFramePr>
            <a:graphicFrameLocks noGrp="1"/>
          </p:cNvGraphicFramePr>
          <p:nvPr/>
        </p:nvGraphicFramePr>
        <p:xfrm>
          <a:off x="1142976" y="4429132"/>
          <a:ext cx="1904992" cy="1584960"/>
        </p:xfrm>
        <a:graphic>
          <a:graphicData uri="http://schemas.openxmlformats.org/drawingml/2006/table">
            <a:tbl>
              <a:tblPr firstRow="1" bandRow="1">
                <a:tableStyleId>{306799F8-075E-4A3A-A7F6-7FBC6576F1A4}</a:tableStyleId>
              </a:tblPr>
              <a:tblGrid>
                <a:gridCol w="1904992"/>
              </a:tblGrid>
              <a:tr h="370840">
                <a:tc>
                  <a:txBody>
                    <a:bodyPr/>
                    <a:lstStyle/>
                    <a:p>
                      <a:pPr algn="ctr"/>
                      <a:r>
                        <a:rPr lang="es-ES" sz="2000" b="0" dirty="0" smtClean="0"/>
                        <a:t>Maestros</a:t>
                      </a:r>
                      <a:endParaRPr lang="es-ES" sz="2000" b="0" dirty="0"/>
                    </a:p>
                  </a:txBody>
                  <a:tcPr>
                    <a:lnL w="9525" cap="flat" cmpd="sng" algn="ctr">
                      <a:noFill/>
                      <a:prstDash val="solid"/>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tr>
              <a:tr h="370840">
                <a:tc>
                  <a:txBody>
                    <a:bodyPr/>
                    <a:lstStyle/>
                    <a:p>
                      <a:pPr algn="ctr"/>
                      <a:r>
                        <a:rPr lang="es-ES" sz="2000" dirty="0" smtClean="0"/>
                        <a:t>Tutores</a:t>
                      </a:r>
                      <a:endParaRPr lang="es-ES" sz="2000" dirty="0"/>
                    </a:p>
                  </a:txBody>
                  <a:tcPr>
                    <a:lnL w="9525" cap="flat" cmpd="sng" algn="ctr">
                      <a:noFill/>
                      <a:prstDash val="solid"/>
                    </a:lnL>
                    <a:lnR w="9525" cap="flat" cmpd="sng" algn="ctr">
                      <a:noFill/>
                      <a:prstDash val="solid"/>
                    </a:lnR>
                    <a:lnT w="38100" cap="flat" cmpd="sng" algn="ctr">
                      <a:noFill/>
                      <a:prstDash val="solid"/>
                    </a:lnT>
                    <a:lnB>
                      <a:noFill/>
                    </a:lnB>
                    <a:lnTlToBr w="12700" cmpd="sng">
                      <a:noFill/>
                      <a:prstDash val="solid"/>
                    </a:lnTlToBr>
                    <a:lnBlToTr w="12700" cmpd="sng">
                      <a:noFill/>
                      <a:prstDash val="solid"/>
                    </a:lnBlToTr>
                  </a:tcPr>
                </a:tc>
              </a:tr>
              <a:tr h="370840">
                <a:tc>
                  <a:txBody>
                    <a:bodyPr/>
                    <a:lstStyle/>
                    <a:p>
                      <a:pPr algn="ctr"/>
                      <a:r>
                        <a:rPr lang="es-ES" sz="2000" dirty="0" smtClean="0"/>
                        <a:t>Monitores</a:t>
                      </a:r>
                      <a:r>
                        <a:rPr lang="es-ES" sz="2000" baseline="0" dirty="0" smtClean="0"/>
                        <a:t> E.E.</a:t>
                      </a:r>
                      <a:endParaRPr lang="es-ES" sz="2000" dirty="0"/>
                    </a:p>
                  </a:txBody>
                  <a:tcPr>
                    <a:lnL w="9525" cap="flat" cmpd="sng" algn="ctr">
                      <a:noFill/>
                      <a:prstDash val="solid"/>
                    </a:lnL>
                    <a:lnR w="9525" cap="flat" cmpd="sng" algn="ctr">
                      <a:noFill/>
                      <a:prstDash val="solid"/>
                    </a:lnR>
                    <a:lnT>
                      <a:noFill/>
                    </a:lnT>
                    <a:lnB>
                      <a:noFill/>
                    </a:lnB>
                    <a:lnTlToBr w="12700" cmpd="sng">
                      <a:noFill/>
                      <a:prstDash val="solid"/>
                    </a:lnTlToBr>
                    <a:lnBlToTr w="12700" cmpd="sng">
                      <a:noFill/>
                      <a:prstDash val="solid"/>
                    </a:lnBlToTr>
                  </a:tcPr>
                </a:tc>
              </a:tr>
              <a:tr h="370840">
                <a:tc>
                  <a:txBody>
                    <a:bodyPr/>
                    <a:lstStyle/>
                    <a:p>
                      <a:pPr algn="ctr"/>
                      <a:r>
                        <a:rPr lang="es-ES" sz="2000" dirty="0" smtClean="0"/>
                        <a:t>Administración</a:t>
                      </a:r>
                      <a:endParaRPr lang="es-ES" sz="2000" dirty="0"/>
                    </a:p>
                  </a:txBody>
                  <a:tcPr>
                    <a:lnL w="9525" cap="flat" cmpd="sng" algn="ctr">
                      <a:noFill/>
                      <a:prstDash val="solid"/>
                    </a:lnL>
                    <a:lnR w="9525" cap="flat" cmpd="sng" algn="ctr">
                      <a:noFill/>
                      <a:prstDash val="solid"/>
                    </a:lnR>
                    <a:lnT>
                      <a:noFill/>
                    </a:lnT>
                    <a:lnB w="9525" cap="flat" cmpd="sng" algn="ctr">
                      <a:noFill/>
                      <a:prstDash val="solid"/>
                    </a:lnB>
                    <a:lnTlToBr w="12700" cmpd="sng">
                      <a:noFill/>
                      <a:prstDash val="solid"/>
                    </a:lnTlToBr>
                    <a:lnBlToTr w="12700" cmpd="sng">
                      <a:noFill/>
                      <a:prstDash val="solid"/>
                    </a:lnBlToTr>
                  </a:tcPr>
                </a:tc>
              </a:tr>
            </a:tbl>
          </a:graphicData>
        </a:graphic>
      </p:graphicFrame>
      <p:sp>
        <p:nvSpPr>
          <p:cNvPr id="18" name="17 Flecha abajo"/>
          <p:cNvSpPr/>
          <p:nvPr/>
        </p:nvSpPr>
        <p:spPr>
          <a:xfrm rot="5400000">
            <a:off x="3640978" y="1288188"/>
            <a:ext cx="529353" cy="2667837"/>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sp>
        <p:nvSpPr>
          <p:cNvPr id="20" name="19 Flecha abajo"/>
          <p:cNvSpPr/>
          <p:nvPr/>
        </p:nvSpPr>
        <p:spPr>
          <a:xfrm rot="5400000">
            <a:off x="3929058" y="4214818"/>
            <a:ext cx="571504" cy="2000264"/>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graphicFrame>
        <p:nvGraphicFramePr>
          <p:cNvPr id="21" name="20 Tabla"/>
          <p:cNvGraphicFramePr>
            <a:graphicFrameLocks noGrp="1"/>
          </p:cNvGraphicFramePr>
          <p:nvPr/>
        </p:nvGraphicFramePr>
        <p:xfrm>
          <a:off x="571472" y="2111356"/>
          <a:ext cx="476232" cy="4746644"/>
        </p:xfrm>
        <a:graphic>
          <a:graphicData uri="http://schemas.openxmlformats.org/drawingml/2006/table">
            <a:tbl>
              <a:tblPr firstRow="1" bandRow="1">
                <a:tableStyleId>{2D5ABB26-0587-4C30-8999-92F81FD0307C}</a:tableStyleId>
              </a:tblPr>
              <a:tblGrid>
                <a:gridCol w="476232"/>
              </a:tblGrid>
              <a:tr h="4746644">
                <a:tc>
                  <a:txBody>
                    <a:bodyPr/>
                    <a:lstStyle/>
                    <a:p>
                      <a:r>
                        <a:rPr lang="es-ES" sz="2000" dirty="0" smtClean="0"/>
                        <a:t>LINEA</a:t>
                      </a:r>
                      <a:r>
                        <a:rPr lang="es-ES" sz="2000" baseline="0" dirty="0" smtClean="0"/>
                        <a:t> MEDIA</a:t>
                      </a:r>
                      <a:endParaRPr lang="es-ES" sz="2000" dirty="0"/>
                    </a:p>
                  </a:txBody>
                  <a:tcPr vert="wordArtVert">
                    <a:lnL>
                      <a:noFill/>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22" name="21 Tabla"/>
          <p:cNvGraphicFramePr>
            <a:graphicFrameLocks noGrp="1"/>
          </p:cNvGraphicFramePr>
          <p:nvPr/>
        </p:nvGraphicFramePr>
        <p:xfrm>
          <a:off x="4714876" y="2928934"/>
          <a:ext cx="500066" cy="2000264"/>
        </p:xfrm>
        <a:graphic>
          <a:graphicData uri="http://schemas.openxmlformats.org/drawingml/2006/table">
            <a:tbl>
              <a:tblPr firstRow="1" bandRow="1">
                <a:tableStyleId>{2D5ABB26-0587-4C30-8999-92F81FD0307C}</a:tableStyleId>
              </a:tblPr>
              <a:tblGrid>
                <a:gridCol w="500066"/>
              </a:tblGrid>
              <a:tr h="2000264">
                <a:tc>
                  <a:txBody>
                    <a:bodyPr/>
                    <a:lstStyle/>
                    <a:p>
                      <a:r>
                        <a:rPr lang="es-ES" sz="2000" dirty="0" smtClean="0"/>
                        <a:t>STAFF</a:t>
                      </a:r>
                      <a:endParaRPr lang="es-ES" dirty="0"/>
                    </a:p>
                  </a:txBody>
                  <a:tcPr vert="wordArtVert">
                    <a:lnL>
                      <a:noFill/>
                    </a:lnL>
                    <a:lnR>
                      <a:noFill/>
                    </a:lnR>
                    <a:lnT>
                      <a:noFill/>
                    </a:lnT>
                    <a:lnB>
                      <a:noFill/>
                    </a:lnB>
                    <a:lnTlToBr w="12700" cmpd="sng">
                      <a:noFill/>
                      <a:prstDash val="solid"/>
                    </a:lnTlToBr>
                    <a:lnBlToTr w="12700" cmpd="sng">
                      <a:noFill/>
                      <a:prstDash val="solid"/>
                    </a:lnBlToTr>
                  </a:tcPr>
                </a:tc>
              </a:tr>
            </a:tbl>
          </a:graphicData>
        </a:graphic>
      </p:graphicFrame>
      <p:pic>
        <p:nvPicPr>
          <p:cNvPr id="18434" name="Picture 2" descr="F:\Trabajo Organización\j0315780.gif">
            <a:hlinkClick r:id="rId4" action="ppaction://hlinksldjump"/>
          </p:cNvPr>
          <p:cNvPicPr>
            <a:picLocks noChangeAspect="1" noChangeArrowheads="1" noCrop="1"/>
          </p:cNvPicPr>
          <p:nvPr/>
        </p:nvPicPr>
        <p:blipFill>
          <a:blip r:embed="rId5"/>
          <a:srcRect/>
          <a:stretch>
            <a:fillRect/>
          </a:stretch>
        </p:blipFill>
        <p:spPr bwMode="auto">
          <a:xfrm>
            <a:off x="8001024" y="6000768"/>
            <a:ext cx="785812" cy="709613"/>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7366" y="1285860"/>
            <a:ext cx="7186634" cy="506430"/>
          </a:xfrm>
        </p:spPr>
        <p:txBody>
          <a:bodyPr>
            <a:noAutofit/>
          </a:bodyPr>
          <a:lstStyle/>
          <a:p>
            <a:r>
              <a:rPr lang="es-ES" sz="4400" b="0" dirty="0" smtClean="0"/>
              <a:t>   Roles del Directivo</a:t>
            </a:r>
            <a:endParaRPr lang="es-ES" sz="44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a:xfrm>
            <a:off x="457200" y="1785926"/>
            <a:ext cx="8258204" cy="4714908"/>
          </a:xfrm>
        </p:spPr>
        <p:txBody>
          <a:bodyPr/>
          <a:lstStyle/>
          <a:p>
            <a:endParaRPr lang="es-ES" dirty="0"/>
          </a:p>
        </p:txBody>
      </p:sp>
      <p:graphicFrame>
        <p:nvGraphicFramePr>
          <p:cNvPr id="6" name="5 Diagrama"/>
          <p:cNvGraphicFramePr/>
          <p:nvPr/>
        </p:nvGraphicFramePr>
        <p:xfrm>
          <a:off x="428596" y="2285992"/>
          <a:ext cx="8072494" cy="39925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F:\Trabajo Organización\j0309721.gif">
            <a:hlinkClick r:id="rId7" action="ppaction://hlinksldjump"/>
          </p:cNvPr>
          <p:cNvPicPr>
            <a:picLocks noChangeAspect="1" noChangeArrowheads="1" noCrop="1"/>
          </p:cNvPicPr>
          <p:nvPr/>
        </p:nvPicPr>
        <p:blipFill>
          <a:blip r:embed="rId8"/>
          <a:srcRect/>
          <a:stretch>
            <a:fillRect/>
          </a:stretch>
        </p:blipFill>
        <p:spPr bwMode="auto">
          <a:xfrm>
            <a:off x="1714480" y="2500306"/>
            <a:ext cx="657225" cy="742950"/>
          </a:xfrm>
          <a:prstGeom prst="rect">
            <a:avLst/>
          </a:prstGeom>
          <a:noFill/>
        </p:spPr>
      </p:pic>
      <p:pic>
        <p:nvPicPr>
          <p:cNvPr id="1027" name="Picture 3" descr="F:\Trabajo Organización\j0309721.gif">
            <a:hlinkClick r:id="rId9" action="ppaction://hlinksldjump"/>
          </p:cNvPr>
          <p:cNvPicPr>
            <a:picLocks noChangeAspect="1" noChangeArrowheads="1" noCrop="1"/>
          </p:cNvPicPr>
          <p:nvPr/>
        </p:nvPicPr>
        <p:blipFill>
          <a:blip r:embed="rId8"/>
          <a:srcRect/>
          <a:stretch>
            <a:fillRect/>
          </a:stretch>
        </p:blipFill>
        <p:spPr bwMode="auto">
          <a:xfrm>
            <a:off x="1714480" y="3929066"/>
            <a:ext cx="657225" cy="742950"/>
          </a:xfrm>
          <a:prstGeom prst="rect">
            <a:avLst/>
          </a:prstGeom>
          <a:noFill/>
        </p:spPr>
      </p:pic>
      <p:pic>
        <p:nvPicPr>
          <p:cNvPr id="1028" name="Picture 4" descr="F:\Trabajo Organización\j0309721.gif">
            <a:hlinkClick r:id="rId10" action="ppaction://hlinksldjump"/>
          </p:cNvPr>
          <p:cNvPicPr>
            <a:picLocks noChangeAspect="1" noChangeArrowheads="1" noCrop="1"/>
          </p:cNvPicPr>
          <p:nvPr/>
        </p:nvPicPr>
        <p:blipFill>
          <a:blip r:embed="rId8"/>
          <a:srcRect/>
          <a:stretch>
            <a:fillRect/>
          </a:stretch>
        </p:blipFill>
        <p:spPr bwMode="auto">
          <a:xfrm>
            <a:off x="1714480" y="5357826"/>
            <a:ext cx="657225" cy="742950"/>
          </a:xfrm>
          <a:prstGeom prst="rect">
            <a:avLst/>
          </a:prstGeom>
          <a:noFill/>
        </p:spPr>
      </p:pic>
      <p:pic>
        <p:nvPicPr>
          <p:cNvPr id="3" name="Picture 2" descr="F:\Trabajo Organización\j0315780.gif">
            <a:hlinkClick r:id="rId11" action="ppaction://hlinksldjump"/>
          </p:cNvPr>
          <p:cNvPicPr>
            <a:picLocks noChangeAspect="1" noChangeArrowheads="1" noCrop="1"/>
          </p:cNvPicPr>
          <p:nvPr/>
        </p:nvPicPr>
        <p:blipFill>
          <a:blip r:embed="rId12"/>
          <a:srcRect/>
          <a:stretch>
            <a:fillRect/>
          </a:stretch>
        </p:blipFill>
        <p:spPr bwMode="auto">
          <a:xfrm>
            <a:off x="8001024" y="5929330"/>
            <a:ext cx="857250" cy="63817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08" y="1357298"/>
            <a:ext cx="5472122" cy="434992"/>
          </a:xfrm>
        </p:spPr>
        <p:txBody>
          <a:bodyPr>
            <a:noAutofit/>
          </a:bodyPr>
          <a:lstStyle/>
          <a:p>
            <a:r>
              <a:rPr lang="es-ES" sz="4400" b="0" dirty="0" smtClean="0"/>
              <a:t> Papeles decisorios</a:t>
            </a:r>
            <a:endParaRPr lang="es-ES" sz="4400" b="0" dirty="0"/>
          </a:p>
        </p:txBody>
      </p:sp>
      <p:pic>
        <p:nvPicPr>
          <p:cNvPr id="5" name="4 Marcador de contenido" descr="1.gif"/>
          <p:cNvPicPr>
            <a:picLocks noGrp="1" noChangeAspect="1"/>
          </p:cNvPicPr>
          <p:nvPr>
            <p:ph idx="1"/>
          </p:nvPr>
        </p:nvPicPr>
        <p:blipFill>
          <a:blip r:embed="rId3"/>
          <a:stretch>
            <a:fillRect/>
          </a:stretch>
        </p:blipFill>
        <p:spPr>
          <a:xfrm>
            <a:off x="0" y="0"/>
            <a:ext cx="10215602" cy="1071546"/>
          </a:xfrm>
        </p:spPr>
      </p:pic>
      <p:sp>
        <p:nvSpPr>
          <p:cNvPr id="4" name="3 Marcador de texto"/>
          <p:cNvSpPr>
            <a:spLocks noGrp="1"/>
          </p:cNvSpPr>
          <p:nvPr>
            <p:ph type="body" sz="half" idx="2"/>
          </p:nvPr>
        </p:nvSpPr>
        <p:spPr>
          <a:xfrm>
            <a:off x="457200" y="1857364"/>
            <a:ext cx="8329642" cy="4572032"/>
          </a:xfrm>
        </p:spPr>
        <p:txBody>
          <a:bodyPr/>
          <a:lstStyle/>
          <a:p>
            <a:endParaRPr lang="es-ES" dirty="0"/>
          </a:p>
        </p:txBody>
      </p:sp>
      <p:graphicFrame>
        <p:nvGraphicFramePr>
          <p:cNvPr id="8" name="7 Diagrama"/>
          <p:cNvGraphicFramePr/>
          <p:nvPr/>
        </p:nvGraphicFramePr>
        <p:xfrm>
          <a:off x="428596" y="1428736"/>
          <a:ext cx="8358246" cy="48577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6 Más">
            <a:hlinkClick r:id="rId8" action="ppaction://hlinksldjump"/>
          </p:cNvPr>
          <p:cNvSpPr/>
          <p:nvPr/>
        </p:nvSpPr>
        <p:spPr>
          <a:xfrm>
            <a:off x="8572528" y="6215082"/>
            <a:ext cx="428628" cy="500042"/>
          </a:xfrm>
          <a:prstGeom prst="mathPlus">
            <a:avLst/>
          </a:prstGeom>
          <a:solidFill>
            <a:schemeClr val="bg1"/>
          </a:solidFill>
          <a:ln w="38100">
            <a:solidFill>
              <a:srgbClr val="FFFF00"/>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ln>
                <a:solidFill>
                  <a:srgbClr val="FFFF00"/>
                </a:solidFill>
              </a:ln>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a:xfrm>
            <a:off x="285720" y="1428736"/>
            <a:ext cx="8686800" cy="5072098"/>
          </a:xfrm>
        </p:spPr>
        <p:txBody>
          <a:bodyPr/>
          <a:lstStyle/>
          <a:p>
            <a:endParaRPr lang="es-ES" dirty="0"/>
          </a:p>
        </p:txBody>
      </p:sp>
      <p:graphicFrame>
        <p:nvGraphicFramePr>
          <p:cNvPr id="6" name="5 Diagrama"/>
          <p:cNvGraphicFramePr/>
          <p:nvPr/>
        </p:nvGraphicFramePr>
        <p:xfrm>
          <a:off x="571472" y="1397000"/>
          <a:ext cx="7858180" cy="4675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descr="F:\Trabajo Organización\j0356753.gif">
            <a:hlinkClick r:id="rId7" action="ppaction://hlinksldjump"/>
          </p:cNvPr>
          <p:cNvPicPr>
            <a:picLocks noChangeAspect="1" noChangeArrowheads="1" noCrop="1"/>
          </p:cNvPicPr>
          <p:nvPr/>
        </p:nvPicPr>
        <p:blipFill>
          <a:blip r:embed="rId8"/>
          <a:srcRect/>
          <a:stretch>
            <a:fillRect/>
          </a:stretch>
        </p:blipFill>
        <p:spPr bwMode="auto">
          <a:xfrm>
            <a:off x="8001024" y="5929330"/>
            <a:ext cx="908079" cy="70324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1071546"/>
            <a:ext cx="8115328" cy="720744"/>
          </a:xfrm>
        </p:spPr>
        <p:txBody>
          <a:bodyPr>
            <a:noAutofit/>
          </a:bodyPr>
          <a:lstStyle/>
          <a:p>
            <a:r>
              <a:rPr lang="es-ES" sz="4400" b="0" dirty="0" smtClean="0"/>
              <a:t>Papeles Interpersonales</a:t>
            </a:r>
            <a:endParaRPr lang="es-ES" sz="44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a:xfrm>
            <a:off x="457200" y="1928802"/>
            <a:ext cx="8115328" cy="4197361"/>
          </a:xfrm>
        </p:spPr>
        <p:txBody>
          <a:bodyPr/>
          <a:lstStyle/>
          <a:p>
            <a:endParaRPr lang="es-ES" dirty="0"/>
          </a:p>
        </p:txBody>
      </p:sp>
      <p:graphicFrame>
        <p:nvGraphicFramePr>
          <p:cNvPr id="6" name="5 Diagrama"/>
          <p:cNvGraphicFramePr/>
          <p:nvPr/>
        </p:nvGraphicFramePr>
        <p:xfrm>
          <a:off x="142844" y="1285860"/>
          <a:ext cx="8786874" cy="55721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F:\Trabajo Organización\j0356753.gif">
            <a:hlinkClick r:id="rId7" action="ppaction://hlinksldjump"/>
          </p:cNvPr>
          <p:cNvPicPr>
            <a:picLocks noChangeAspect="1" noChangeArrowheads="1" noCrop="1"/>
          </p:cNvPicPr>
          <p:nvPr/>
        </p:nvPicPr>
        <p:blipFill>
          <a:blip r:embed="rId8"/>
          <a:srcRect/>
          <a:stretch>
            <a:fillRect/>
          </a:stretch>
        </p:blipFill>
        <p:spPr bwMode="auto">
          <a:xfrm>
            <a:off x="8072462" y="6000768"/>
            <a:ext cx="904905" cy="71438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00232" y="1142984"/>
            <a:ext cx="7829576" cy="720744"/>
          </a:xfrm>
        </p:spPr>
        <p:txBody>
          <a:bodyPr>
            <a:noAutofit/>
          </a:bodyPr>
          <a:lstStyle/>
          <a:p>
            <a:r>
              <a:rPr lang="es-ES" sz="4400" b="0" dirty="0" smtClean="0"/>
              <a:t>Papeles Informativos</a:t>
            </a:r>
            <a:endParaRPr lang="es-ES" sz="44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a:xfrm>
            <a:off x="457200" y="1928802"/>
            <a:ext cx="8329642" cy="4500594"/>
          </a:xfrm>
        </p:spPr>
        <p:txBody>
          <a:bodyPr/>
          <a:lstStyle/>
          <a:p>
            <a:endParaRPr lang="es-ES" dirty="0"/>
          </a:p>
        </p:txBody>
      </p:sp>
      <p:graphicFrame>
        <p:nvGraphicFramePr>
          <p:cNvPr id="6" name="5 Diagrama"/>
          <p:cNvGraphicFramePr/>
          <p:nvPr/>
        </p:nvGraphicFramePr>
        <p:xfrm>
          <a:off x="500034" y="1643050"/>
          <a:ext cx="8358246" cy="4714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6 Diagrama"/>
          <p:cNvGraphicFramePr/>
          <p:nvPr/>
        </p:nvGraphicFramePr>
        <p:xfrm>
          <a:off x="500034" y="2285992"/>
          <a:ext cx="7572428" cy="435771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4098" name="Picture 2" descr="F:\Trabajo Organización\j0356753.gif">
            <a:hlinkClick r:id="rId11" action="ppaction://hlinksldjump"/>
          </p:cNvPr>
          <p:cNvPicPr>
            <a:picLocks noChangeAspect="1" noChangeArrowheads="1" noCrop="1"/>
          </p:cNvPicPr>
          <p:nvPr/>
        </p:nvPicPr>
        <p:blipFill>
          <a:blip r:embed="rId12"/>
          <a:srcRect/>
          <a:stretch>
            <a:fillRect/>
          </a:stretch>
        </p:blipFill>
        <p:spPr bwMode="auto">
          <a:xfrm>
            <a:off x="8001024" y="5929330"/>
            <a:ext cx="928693" cy="723897"/>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3042" y="1000108"/>
            <a:ext cx="5214974" cy="792182"/>
          </a:xfrm>
        </p:spPr>
        <p:txBody>
          <a:bodyPr>
            <a:normAutofit/>
          </a:bodyPr>
          <a:lstStyle/>
          <a:p>
            <a:r>
              <a:rPr lang="es-ES" sz="4400" b="0" dirty="0" smtClean="0"/>
              <a:t>    Tipos de Decisiones</a:t>
            </a:r>
            <a:endParaRPr lang="es-ES" sz="4400" b="0" dirty="0"/>
          </a:p>
        </p:txBody>
      </p:sp>
      <p:pic>
        <p:nvPicPr>
          <p:cNvPr id="5" name="4 Marcador de contenido" descr="1.gif"/>
          <p:cNvPicPr>
            <a:picLocks noGrp="1" noChangeAspect="1"/>
          </p:cNvPicPr>
          <p:nvPr>
            <p:ph idx="1"/>
          </p:nvPr>
        </p:nvPicPr>
        <p:blipFill>
          <a:blip r:embed="rId2"/>
          <a:stretch>
            <a:fillRect/>
          </a:stretch>
        </p:blipFill>
        <p:spPr>
          <a:xfrm>
            <a:off x="0" y="0"/>
            <a:ext cx="10215602" cy="1071546"/>
          </a:xfrm>
        </p:spPr>
      </p:pic>
      <p:sp>
        <p:nvSpPr>
          <p:cNvPr id="4" name="3 Marcador de texto"/>
          <p:cNvSpPr>
            <a:spLocks noGrp="1"/>
          </p:cNvSpPr>
          <p:nvPr>
            <p:ph type="body" sz="half" idx="2"/>
          </p:nvPr>
        </p:nvSpPr>
        <p:spPr/>
        <p:txBody>
          <a:bodyPr/>
          <a:lstStyle/>
          <a:p>
            <a:endParaRPr lang="es-ES" dirty="0"/>
          </a:p>
        </p:txBody>
      </p:sp>
      <p:graphicFrame>
        <p:nvGraphicFramePr>
          <p:cNvPr id="6" name="5 Diagrama"/>
          <p:cNvGraphicFramePr/>
          <p:nvPr/>
        </p:nvGraphicFramePr>
        <p:xfrm>
          <a:off x="785786" y="2143116"/>
          <a:ext cx="71438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descr="F:\Trabajo Organización\j0309721.gif">
            <a:hlinkClick r:id="rId7" action="ppaction://hlinksldjump"/>
          </p:cNvPr>
          <p:cNvPicPr>
            <a:picLocks noChangeAspect="1" noChangeArrowheads="1" noCrop="1"/>
          </p:cNvPicPr>
          <p:nvPr/>
        </p:nvPicPr>
        <p:blipFill>
          <a:blip r:embed="rId8"/>
          <a:srcRect/>
          <a:stretch>
            <a:fillRect/>
          </a:stretch>
        </p:blipFill>
        <p:spPr bwMode="auto">
          <a:xfrm>
            <a:off x="1928794" y="2357430"/>
            <a:ext cx="657225" cy="742950"/>
          </a:xfrm>
          <a:prstGeom prst="rect">
            <a:avLst/>
          </a:prstGeom>
          <a:noFill/>
        </p:spPr>
      </p:pic>
      <p:pic>
        <p:nvPicPr>
          <p:cNvPr id="2051" name="Picture 3" descr="F:\Trabajo Organización\j0309721.gif">
            <a:hlinkClick r:id="rId9" action="ppaction://hlinksldjump"/>
          </p:cNvPr>
          <p:cNvPicPr>
            <a:picLocks noChangeAspect="1" noChangeArrowheads="1" noCrop="1"/>
          </p:cNvPicPr>
          <p:nvPr/>
        </p:nvPicPr>
        <p:blipFill>
          <a:blip r:embed="rId8"/>
          <a:srcRect/>
          <a:stretch>
            <a:fillRect/>
          </a:stretch>
        </p:blipFill>
        <p:spPr bwMode="auto">
          <a:xfrm>
            <a:off x="1928794" y="3786190"/>
            <a:ext cx="657225" cy="742950"/>
          </a:xfrm>
          <a:prstGeom prst="rect">
            <a:avLst/>
          </a:prstGeom>
          <a:noFill/>
        </p:spPr>
      </p:pic>
      <p:pic>
        <p:nvPicPr>
          <p:cNvPr id="2052" name="Picture 4" descr="F:\Trabajo Organización\j0309721.gif">
            <a:hlinkClick r:id="rId10" action="ppaction://hlinksldjump"/>
          </p:cNvPr>
          <p:cNvPicPr>
            <a:picLocks noChangeAspect="1" noChangeArrowheads="1" noCrop="1"/>
          </p:cNvPicPr>
          <p:nvPr/>
        </p:nvPicPr>
        <p:blipFill>
          <a:blip r:embed="rId8"/>
          <a:srcRect/>
          <a:stretch>
            <a:fillRect/>
          </a:stretch>
        </p:blipFill>
        <p:spPr bwMode="auto">
          <a:xfrm>
            <a:off x="1928794" y="5286388"/>
            <a:ext cx="657225" cy="742950"/>
          </a:xfrm>
          <a:prstGeom prst="rect">
            <a:avLst/>
          </a:prstGeom>
          <a:noFill/>
        </p:spPr>
      </p:pic>
      <p:pic>
        <p:nvPicPr>
          <p:cNvPr id="5122" name="Picture 2" descr="F:\Trabajo Organización\j0315780.gif">
            <a:hlinkClick r:id="rId11" action="ppaction://hlinksldjump"/>
          </p:cNvPr>
          <p:cNvPicPr>
            <a:picLocks noChangeAspect="1" noChangeArrowheads="1" noCrop="1"/>
          </p:cNvPicPr>
          <p:nvPr/>
        </p:nvPicPr>
        <p:blipFill>
          <a:blip r:embed="rId12"/>
          <a:srcRect/>
          <a:stretch>
            <a:fillRect/>
          </a:stretch>
        </p:blipFill>
        <p:spPr bwMode="auto">
          <a:xfrm>
            <a:off x="8072462" y="6072206"/>
            <a:ext cx="857250" cy="6381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714356"/>
            <a:ext cx="7772400" cy="1470025"/>
          </a:xfrm>
        </p:spPr>
        <p:txBody>
          <a:bodyPr/>
          <a:lstStyle/>
          <a:p>
            <a:r>
              <a:rPr lang="es-ES" dirty="0" smtClean="0"/>
              <a:t>Historia</a:t>
            </a:r>
            <a:endParaRPr lang="es-ES" dirty="0"/>
          </a:p>
        </p:txBody>
      </p:sp>
      <p:sp>
        <p:nvSpPr>
          <p:cNvPr id="5" name="4 Subtítulo"/>
          <p:cNvSpPr>
            <a:spLocks noGrp="1"/>
          </p:cNvSpPr>
          <p:nvPr>
            <p:ph type="subTitle" idx="1"/>
          </p:nvPr>
        </p:nvSpPr>
        <p:spPr>
          <a:xfrm>
            <a:off x="285720" y="2000240"/>
            <a:ext cx="8643998" cy="4857760"/>
          </a:xfrm>
        </p:spPr>
        <p:txBody>
          <a:bodyPr>
            <a:noAutofit/>
          </a:bodyPr>
          <a:lstStyle/>
          <a:p>
            <a:pPr algn="l"/>
            <a:r>
              <a:rPr lang="es-ES" sz="2000" dirty="0" smtClean="0">
                <a:solidFill>
                  <a:schemeClr val="tx1"/>
                </a:solidFill>
              </a:rPr>
              <a:t>El CEIP Antonio Machado se compone de cuatro edificios resultado de las sucesivas ampliaciones del Centro. </a:t>
            </a:r>
          </a:p>
          <a:p>
            <a:pPr algn="l"/>
            <a:r>
              <a:rPr lang="es-ES" sz="2000" dirty="0" smtClean="0">
                <a:solidFill>
                  <a:schemeClr val="tx1"/>
                </a:solidFill>
              </a:rPr>
              <a:t>El Colegio se funda en los años veinte del pasado siglo, en el solar que actualmente ocupa el Instituto de Enseñanza Secundaria, en la calle Sta. Rafaela María.</a:t>
            </a:r>
          </a:p>
          <a:p>
            <a:pPr algn="l"/>
            <a:r>
              <a:rPr lang="es-ES" sz="2000" dirty="0" smtClean="0">
                <a:solidFill>
                  <a:schemeClr val="tx1"/>
                </a:solidFill>
              </a:rPr>
              <a:t>Más adelante, en los sesenta, se inaugura el edificio del actual comedor y otro más en lo que hoy es edificio de dirección, ambos sólo tenían cuatro aulas para los más pequeños. Se construye el actual edificio de dos plantas para los primeros ciclos. El centro se llama Colegio Generalísimo Franco, destacando nombres como los de D. Pedro Baena, maestro durante muchos años y del director D. Juan Mejías.</a:t>
            </a:r>
          </a:p>
          <a:p>
            <a:pPr algn="l"/>
            <a:r>
              <a:rPr lang="es-ES" sz="2000" dirty="0" smtClean="0">
                <a:solidFill>
                  <a:schemeClr val="tx1"/>
                </a:solidFill>
              </a:rPr>
              <a:t> En los ochenta se construyen los edificios de dirección con su actual configuración y el de biblioteca (1990), quedando el colegio tal y como lo conocemos. Además, se cambia el nombre del centro por el de Antonio Machado.</a:t>
            </a:r>
          </a:p>
        </p:txBody>
      </p:sp>
      <p:pic>
        <p:nvPicPr>
          <p:cNvPr id="6" name="5 Imagen" descr="marquesinacolegio1.gif"/>
          <p:cNvPicPr>
            <a:picLocks noChangeAspect="1"/>
          </p:cNvPicPr>
          <p:nvPr/>
        </p:nvPicPr>
        <p:blipFill>
          <a:blip r:embed="rId3"/>
          <a:stretch>
            <a:fillRect/>
          </a:stretch>
        </p:blipFill>
        <p:spPr>
          <a:xfrm>
            <a:off x="0" y="0"/>
            <a:ext cx="10215602" cy="952500"/>
          </a:xfrm>
          <a:prstGeom prst="rect">
            <a:avLst/>
          </a:prstGeom>
        </p:spPr>
      </p:pic>
      <p:pic>
        <p:nvPicPr>
          <p:cNvPr id="1026" name="Picture 2" descr="F:\Trabajo Organización\j0315780.gif">
            <a:hlinkClick r:id="rId4" action="ppaction://hlinksldjump"/>
          </p:cNvPr>
          <p:cNvPicPr>
            <a:picLocks noChangeAspect="1" noChangeArrowheads="1" noCrop="1"/>
          </p:cNvPicPr>
          <p:nvPr/>
        </p:nvPicPr>
        <p:blipFill>
          <a:blip r:embed="rId5"/>
          <a:srcRect/>
          <a:stretch>
            <a:fillRect/>
          </a:stretch>
        </p:blipFill>
        <p:spPr bwMode="auto">
          <a:xfrm>
            <a:off x="500034" y="1214422"/>
            <a:ext cx="571504" cy="500066"/>
          </a:xfrm>
          <a:prstGeom prst="rect">
            <a:avLst/>
          </a:prstGeom>
          <a:noFill/>
        </p:spPr>
      </p:pic>
      <p:graphicFrame>
        <p:nvGraphicFramePr>
          <p:cNvPr id="8" name="7 Tabla"/>
          <p:cNvGraphicFramePr>
            <a:graphicFrameLocks noGrp="1"/>
          </p:cNvGraphicFramePr>
          <p:nvPr/>
        </p:nvGraphicFramePr>
        <p:xfrm>
          <a:off x="1071538" y="1428736"/>
          <a:ext cx="1119174" cy="246050"/>
        </p:xfrm>
        <a:graphic>
          <a:graphicData uri="http://schemas.openxmlformats.org/drawingml/2006/table">
            <a:tbl>
              <a:tblPr firstRow="1" bandRow="1">
                <a:tableStyleId>{5C22544A-7EE6-4342-B048-85BDC9FD1C3A}</a:tableStyleId>
              </a:tblPr>
              <a:tblGrid>
                <a:gridCol w="1119174"/>
              </a:tblGrid>
              <a:tr h="246050">
                <a:tc>
                  <a:txBody>
                    <a:bodyPr/>
                    <a:lstStyle/>
                    <a:p>
                      <a:r>
                        <a:rPr lang="es-ES" sz="1000" dirty="0" smtClean="0"/>
                        <a:t>ÍNDICE</a:t>
                      </a:r>
                      <a:endParaRPr lang="es-ES" sz="1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graphicFrame>
        <p:nvGraphicFramePr>
          <p:cNvPr id="9" name="8 Tabla"/>
          <p:cNvGraphicFramePr>
            <a:graphicFrameLocks noGrp="1"/>
          </p:cNvGraphicFramePr>
          <p:nvPr/>
        </p:nvGraphicFramePr>
        <p:xfrm>
          <a:off x="7286644" y="1571612"/>
          <a:ext cx="1071570" cy="243840"/>
        </p:xfrm>
        <a:graphic>
          <a:graphicData uri="http://schemas.openxmlformats.org/drawingml/2006/table">
            <a:tbl>
              <a:tblPr firstRow="1" bandRow="1">
                <a:tableStyleId>{5C22544A-7EE6-4342-B048-85BDC9FD1C3A}</a:tableStyleId>
              </a:tblPr>
              <a:tblGrid>
                <a:gridCol w="1071570"/>
              </a:tblGrid>
              <a:tr h="214314">
                <a:tc>
                  <a:txBody>
                    <a:bodyPr/>
                    <a:lstStyle/>
                    <a:p>
                      <a:pPr algn="r"/>
                      <a:endParaRPr lang="es-ES" sz="1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sp>
        <p:nvSpPr>
          <p:cNvPr id="10" name="9 Más">
            <a:hlinkClick r:id="rId6" action="ppaction://hlinksldjump"/>
          </p:cNvPr>
          <p:cNvSpPr/>
          <p:nvPr/>
        </p:nvSpPr>
        <p:spPr>
          <a:xfrm>
            <a:off x="8715372" y="6357958"/>
            <a:ext cx="428628" cy="500042"/>
          </a:xfrm>
          <a:prstGeom prst="mathPlus">
            <a:avLst/>
          </a:prstGeom>
          <a:solidFill>
            <a:schemeClr val="bg1"/>
          </a:solidFill>
          <a:ln w="38100">
            <a:solidFill>
              <a:srgbClr val="FFFF00"/>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ln>
                <a:solidFill>
                  <a:srgbClr val="FFFF00"/>
                </a:solidFill>
              </a:ln>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643042" y="857232"/>
            <a:ext cx="6143668" cy="947736"/>
          </a:xfrm>
        </p:spPr>
        <p:txBody>
          <a:bodyPr>
            <a:noAutofit/>
          </a:bodyPr>
          <a:lstStyle/>
          <a:p>
            <a:pPr algn="ctr"/>
            <a:r>
              <a:rPr lang="es-ES" sz="4400" b="0" dirty="0" smtClean="0"/>
              <a:t>Decisiones Operativas</a:t>
            </a:r>
            <a:endParaRPr lang="es-ES" sz="4400" b="0" dirty="0"/>
          </a:p>
        </p:txBody>
      </p:sp>
      <p:pic>
        <p:nvPicPr>
          <p:cNvPr id="9" name="8 Marcador de contenido" descr="marquesinacolegio1.gif"/>
          <p:cNvPicPr>
            <a:picLocks noGrp="1" noChangeAspect="1"/>
          </p:cNvPicPr>
          <p:nvPr>
            <p:ph idx="1"/>
          </p:nvPr>
        </p:nvPicPr>
        <p:blipFill>
          <a:blip r:embed="rId3"/>
          <a:stretch>
            <a:fillRect/>
          </a:stretch>
        </p:blipFill>
        <p:spPr>
          <a:xfrm>
            <a:off x="0" y="0"/>
            <a:ext cx="10215602" cy="1142984"/>
          </a:xfrm>
        </p:spPr>
      </p:pic>
      <p:sp>
        <p:nvSpPr>
          <p:cNvPr id="8" name="7 Marcador de texto"/>
          <p:cNvSpPr>
            <a:spLocks noGrp="1"/>
          </p:cNvSpPr>
          <p:nvPr>
            <p:ph type="body" sz="half" idx="2"/>
          </p:nvPr>
        </p:nvSpPr>
        <p:spPr>
          <a:xfrm>
            <a:off x="285720" y="2166937"/>
            <a:ext cx="8501122" cy="4476773"/>
          </a:xfrm>
        </p:spPr>
        <p:txBody>
          <a:bodyPr/>
          <a:lstStyle/>
          <a:p>
            <a:endParaRPr lang="es-ES" dirty="0"/>
          </a:p>
        </p:txBody>
      </p:sp>
      <p:graphicFrame>
        <p:nvGraphicFramePr>
          <p:cNvPr id="11" name="10 Diagrama"/>
          <p:cNvGraphicFramePr/>
          <p:nvPr/>
        </p:nvGraphicFramePr>
        <p:xfrm>
          <a:off x="285720" y="1857364"/>
          <a:ext cx="8358246" cy="46434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146" name="Picture 2" descr="F:\Trabajo Organización\j0356753.gif">
            <a:hlinkClick r:id="rId8" action="ppaction://hlinksldjump"/>
          </p:cNvPr>
          <p:cNvPicPr>
            <a:picLocks noChangeAspect="1" noChangeArrowheads="1" noCrop="1"/>
          </p:cNvPicPr>
          <p:nvPr/>
        </p:nvPicPr>
        <p:blipFill>
          <a:blip r:embed="rId9"/>
          <a:srcRect/>
          <a:stretch>
            <a:fillRect/>
          </a:stretch>
        </p:blipFill>
        <p:spPr bwMode="auto">
          <a:xfrm>
            <a:off x="7929586" y="5857892"/>
            <a:ext cx="1009678" cy="76992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857356" y="642918"/>
            <a:ext cx="5500726" cy="1162050"/>
          </a:xfrm>
        </p:spPr>
        <p:txBody>
          <a:bodyPr>
            <a:noAutofit/>
          </a:bodyPr>
          <a:lstStyle/>
          <a:p>
            <a:pPr algn="ctr"/>
            <a:r>
              <a:rPr lang="es-ES" sz="4400" b="0" dirty="0" smtClean="0"/>
              <a:t>Decisiones Estratégicas</a:t>
            </a:r>
            <a:endParaRPr lang="es-ES" sz="4400" b="0" dirty="0"/>
          </a:p>
        </p:txBody>
      </p:sp>
      <p:pic>
        <p:nvPicPr>
          <p:cNvPr id="9" name="8 Marcador de contenido" descr="marquesinacolegio1.gif"/>
          <p:cNvPicPr>
            <a:picLocks noGrp="1" noChangeAspect="1"/>
          </p:cNvPicPr>
          <p:nvPr>
            <p:ph idx="1"/>
          </p:nvPr>
        </p:nvPicPr>
        <p:blipFill>
          <a:blip r:embed="rId3"/>
          <a:stretch>
            <a:fillRect/>
          </a:stretch>
        </p:blipFill>
        <p:spPr>
          <a:xfrm>
            <a:off x="0" y="0"/>
            <a:ext cx="10215602" cy="1142984"/>
          </a:xfrm>
        </p:spPr>
      </p:pic>
      <p:sp>
        <p:nvSpPr>
          <p:cNvPr id="8" name="7 Marcador de texto"/>
          <p:cNvSpPr>
            <a:spLocks noGrp="1"/>
          </p:cNvSpPr>
          <p:nvPr>
            <p:ph type="body" sz="half" idx="2"/>
          </p:nvPr>
        </p:nvSpPr>
        <p:spPr>
          <a:xfrm>
            <a:off x="285720" y="2166937"/>
            <a:ext cx="8501122" cy="4476773"/>
          </a:xfrm>
        </p:spPr>
        <p:txBody>
          <a:bodyPr/>
          <a:lstStyle/>
          <a:p>
            <a:endParaRPr lang="es-ES" dirty="0"/>
          </a:p>
        </p:txBody>
      </p:sp>
      <p:graphicFrame>
        <p:nvGraphicFramePr>
          <p:cNvPr id="5" name="4 Diagrama"/>
          <p:cNvGraphicFramePr/>
          <p:nvPr/>
        </p:nvGraphicFramePr>
        <p:xfrm>
          <a:off x="0" y="1785926"/>
          <a:ext cx="8643966" cy="48180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170" name="Picture 2" descr="F:\Trabajo Organización\j0356753.gif">
            <a:hlinkClick r:id="rId8" action="ppaction://hlinksldjump"/>
          </p:cNvPr>
          <p:cNvPicPr>
            <a:picLocks noChangeAspect="1" noChangeArrowheads="1" noCrop="1"/>
          </p:cNvPicPr>
          <p:nvPr/>
        </p:nvPicPr>
        <p:blipFill>
          <a:blip r:embed="rId9"/>
          <a:srcRect/>
          <a:stretch>
            <a:fillRect/>
          </a:stretch>
        </p:blipFill>
        <p:spPr bwMode="auto">
          <a:xfrm>
            <a:off x="8197820" y="5786454"/>
            <a:ext cx="946180" cy="835008"/>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214414" y="714356"/>
            <a:ext cx="6858048" cy="1162050"/>
          </a:xfrm>
        </p:spPr>
        <p:txBody>
          <a:bodyPr>
            <a:noAutofit/>
          </a:bodyPr>
          <a:lstStyle/>
          <a:p>
            <a:pPr algn="ctr"/>
            <a:r>
              <a:rPr lang="es-ES" sz="4400" b="0" dirty="0" smtClean="0"/>
              <a:t>Decisiones Tácticas</a:t>
            </a:r>
            <a:endParaRPr lang="es-ES" sz="4400" b="0" dirty="0"/>
          </a:p>
        </p:txBody>
      </p:sp>
      <p:pic>
        <p:nvPicPr>
          <p:cNvPr id="9" name="8 Marcador de contenido" descr="marquesinacolegio1.gif"/>
          <p:cNvPicPr>
            <a:picLocks noGrp="1" noChangeAspect="1"/>
          </p:cNvPicPr>
          <p:nvPr>
            <p:ph idx="1"/>
          </p:nvPr>
        </p:nvPicPr>
        <p:blipFill>
          <a:blip r:embed="rId3"/>
          <a:stretch>
            <a:fillRect/>
          </a:stretch>
        </p:blipFill>
        <p:spPr>
          <a:xfrm>
            <a:off x="0" y="0"/>
            <a:ext cx="10215602" cy="1142984"/>
          </a:xfrm>
        </p:spPr>
      </p:pic>
      <p:sp>
        <p:nvSpPr>
          <p:cNvPr id="8" name="7 Marcador de texto"/>
          <p:cNvSpPr>
            <a:spLocks noGrp="1"/>
          </p:cNvSpPr>
          <p:nvPr>
            <p:ph type="body" sz="half" idx="2"/>
          </p:nvPr>
        </p:nvSpPr>
        <p:spPr>
          <a:xfrm>
            <a:off x="285720" y="1428736"/>
            <a:ext cx="8858280" cy="5143537"/>
          </a:xfrm>
        </p:spPr>
        <p:txBody>
          <a:bodyPr/>
          <a:lstStyle/>
          <a:p>
            <a:endParaRPr lang="es-ES" dirty="0"/>
          </a:p>
        </p:txBody>
      </p:sp>
      <p:graphicFrame>
        <p:nvGraphicFramePr>
          <p:cNvPr id="11" name="10 Diagrama"/>
          <p:cNvGraphicFramePr/>
          <p:nvPr/>
        </p:nvGraphicFramePr>
        <p:xfrm>
          <a:off x="214282" y="2000240"/>
          <a:ext cx="8929718" cy="46434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11 Flecha abajo"/>
          <p:cNvSpPr/>
          <p:nvPr/>
        </p:nvSpPr>
        <p:spPr>
          <a:xfrm rot="2142384">
            <a:off x="3158859" y="1866529"/>
            <a:ext cx="591347" cy="978408"/>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ES"/>
          </a:p>
        </p:txBody>
      </p:sp>
      <p:sp>
        <p:nvSpPr>
          <p:cNvPr id="13" name="12 Flecha abajo"/>
          <p:cNvSpPr/>
          <p:nvPr/>
        </p:nvSpPr>
        <p:spPr>
          <a:xfrm rot="19552513">
            <a:off x="5311491" y="1857501"/>
            <a:ext cx="555461" cy="978408"/>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ES"/>
          </a:p>
        </p:txBody>
      </p:sp>
      <p:pic>
        <p:nvPicPr>
          <p:cNvPr id="8194" name="Picture 2" descr="F:\Trabajo Organización\j0356753.gif">
            <a:hlinkClick r:id="rId8" action="ppaction://hlinksldjump"/>
          </p:cNvPr>
          <p:cNvPicPr>
            <a:picLocks noChangeAspect="1" noChangeArrowheads="1" noCrop="1"/>
          </p:cNvPicPr>
          <p:nvPr/>
        </p:nvPicPr>
        <p:blipFill>
          <a:blip r:embed="rId9"/>
          <a:srcRect/>
          <a:stretch>
            <a:fillRect/>
          </a:stretch>
        </p:blipFill>
        <p:spPr bwMode="auto">
          <a:xfrm>
            <a:off x="7786710" y="5572140"/>
            <a:ext cx="1036663" cy="861998"/>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928662" y="642918"/>
            <a:ext cx="6429420" cy="1162050"/>
          </a:xfrm>
        </p:spPr>
        <p:txBody>
          <a:bodyPr>
            <a:noAutofit/>
          </a:bodyPr>
          <a:lstStyle/>
          <a:p>
            <a:pPr algn="ctr"/>
            <a:r>
              <a:rPr lang="es-ES" sz="4400" b="0" dirty="0" smtClean="0"/>
              <a:t>       Descentralización</a:t>
            </a:r>
            <a:endParaRPr lang="es-ES" sz="4400" b="0" dirty="0"/>
          </a:p>
        </p:txBody>
      </p:sp>
      <p:pic>
        <p:nvPicPr>
          <p:cNvPr id="9" name="8 Marcador de contenido" descr="marquesinacolegio1.gif"/>
          <p:cNvPicPr>
            <a:picLocks noGrp="1" noChangeAspect="1"/>
          </p:cNvPicPr>
          <p:nvPr>
            <p:ph idx="1"/>
          </p:nvPr>
        </p:nvPicPr>
        <p:blipFill>
          <a:blip r:embed="rId3"/>
          <a:stretch>
            <a:fillRect/>
          </a:stretch>
        </p:blipFill>
        <p:spPr>
          <a:xfrm>
            <a:off x="0" y="0"/>
            <a:ext cx="10215602" cy="1142984"/>
          </a:xfrm>
        </p:spPr>
      </p:pic>
      <p:sp>
        <p:nvSpPr>
          <p:cNvPr id="8" name="7 Marcador de texto"/>
          <p:cNvSpPr>
            <a:spLocks noGrp="1"/>
          </p:cNvSpPr>
          <p:nvPr>
            <p:ph type="body" sz="half" idx="2"/>
          </p:nvPr>
        </p:nvSpPr>
        <p:spPr>
          <a:xfrm>
            <a:off x="285720" y="2000241"/>
            <a:ext cx="8501122" cy="4643470"/>
          </a:xfrm>
        </p:spPr>
        <p:txBody>
          <a:bodyPr/>
          <a:lstStyle/>
          <a:p>
            <a:endParaRPr lang="es-ES" dirty="0"/>
          </a:p>
        </p:txBody>
      </p:sp>
      <p:sp>
        <p:nvSpPr>
          <p:cNvPr id="7" name="6 Rectángulo redondeado"/>
          <p:cNvSpPr/>
          <p:nvPr/>
        </p:nvSpPr>
        <p:spPr>
          <a:xfrm>
            <a:off x="642910" y="2357430"/>
            <a:ext cx="3429024" cy="9144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ES" sz="3200" b="1" dirty="0" smtClean="0"/>
              <a:t>Descentralización</a:t>
            </a:r>
          </a:p>
          <a:p>
            <a:pPr algn="ctr"/>
            <a:r>
              <a:rPr lang="es-ES" sz="3200" b="1" dirty="0" smtClean="0"/>
              <a:t>Horizontal</a:t>
            </a:r>
            <a:endParaRPr lang="es-ES" sz="3200" b="1" dirty="0"/>
          </a:p>
        </p:txBody>
      </p:sp>
      <p:sp>
        <p:nvSpPr>
          <p:cNvPr id="12" name="11 Rectángulo redondeado"/>
          <p:cNvSpPr/>
          <p:nvPr/>
        </p:nvSpPr>
        <p:spPr>
          <a:xfrm>
            <a:off x="5072066" y="2357430"/>
            <a:ext cx="3500462" cy="928694"/>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ES" sz="3200" b="1" dirty="0" smtClean="0">
                <a:solidFill>
                  <a:schemeClr val="bg1"/>
                </a:solidFill>
              </a:rPr>
              <a:t>Descentralización</a:t>
            </a:r>
          </a:p>
          <a:p>
            <a:pPr algn="ctr"/>
            <a:r>
              <a:rPr lang="es-ES" sz="3200" b="1" dirty="0" smtClean="0">
                <a:solidFill>
                  <a:schemeClr val="bg1"/>
                </a:solidFill>
              </a:rPr>
              <a:t>Vertical</a:t>
            </a:r>
            <a:endParaRPr lang="es-ES" sz="3200" b="1" dirty="0">
              <a:solidFill>
                <a:schemeClr val="bg1"/>
              </a:solidFill>
            </a:endParaRPr>
          </a:p>
        </p:txBody>
      </p:sp>
      <p:sp>
        <p:nvSpPr>
          <p:cNvPr id="13" name="12 Rectángulo redondeado"/>
          <p:cNvSpPr/>
          <p:nvPr/>
        </p:nvSpPr>
        <p:spPr>
          <a:xfrm>
            <a:off x="428596" y="4643446"/>
            <a:ext cx="3857652" cy="135732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defRPr/>
            </a:pPr>
            <a:r>
              <a:rPr lang="es-ES" sz="2000" dirty="0" smtClean="0">
                <a:solidFill>
                  <a:schemeClr val="tx1"/>
                </a:solidFill>
              </a:rPr>
              <a:t>Profesores de un curso determinado</a:t>
            </a:r>
            <a:endParaRPr lang="es-ES" sz="2000" dirty="0">
              <a:solidFill>
                <a:schemeClr val="tx1"/>
              </a:solidFill>
            </a:endParaRPr>
          </a:p>
        </p:txBody>
      </p:sp>
      <p:sp>
        <p:nvSpPr>
          <p:cNvPr id="14" name="13 Rectángulo redondeado"/>
          <p:cNvSpPr/>
          <p:nvPr/>
        </p:nvSpPr>
        <p:spPr>
          <a:xfrm>
            <a:off x="5286380" y="4643446"/>
            <a:ext cx="3286148" cy="114300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spcBef>
                <a:spcPct val="50000"/>
              </a:spcBef>
              <a:defRPr/>
            </a:pPr>
            <a:r>
              <a:rPr lang="es-ES" sz="2000" dirty="0" smtClean="0">
                <a:solidFill>
                  <a:schemeClr val="tx1"/>
                </a:solidFill>
              </a:rPr>
              <a:t>Profesores de un área          Ej. matemáticas</a:t>
            </a:r>
            <a:endParaRPr lang="es-ES" sz="2000" dirty="0">
              <a:solidFill>
                <a:schemeClr val="tx1"/>
              </a:solidFill>
            </a:endParaRPr>
          </a:p>
        </p:txBody>
      </p:sp>
      <p:sp>
        <p:nvSpPr>
          <p:cNvPr id="15" name="14 Flecha abajo"/>
          <p:cNvSpPr/>
          <p:nvPr/>
        </p:nvSpPr>
        <p:spPr>
          <a:xfrm>
            <a:off x="2000232" y="3500438"/>
            <a:ext cx="484632" cy="978408"/>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ES"/>
          </a:p>
        </p:txBody>
      </p:sp>
      <p:sp>
        <p:nvSpPr>
          <p:cNvPr id="16" name="15 Flecha abajo"/>
          <p:cNvSpPr/>
          <p:nvPr/>
        </p:nvSpPr>
        <p:spPr>
          <a:xfrm>
            <a:off x="6715140" y="3500438"/>
            <a:ext cx="484632" cy="978408"/>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ES"/>
          </a:p>
        </p:txBody>
      </p:sp>
      <p:pic>
        <p:nvPicPr>
          <p:cNvPr id="9218" name="Picture 2" descr="F:\Trabajo Organización\j0315780.gif">
            <a:hlinkClick r:id="rId4" action="ppaction://hlinksldjump"/>
          </p:cNvPr>
          <p:cNvPicPr>
            <a:picLocks noChangeAspect="1" noChangeArrowheads="1" noCrop="1"/>
          </p:cNvPicPr>
          <p:nvPr/>
        </p:nvPicPr>
        <p:blipFill>
          <a:blip r:embed="rId5"/>
          <a:srcRect/>
          <a:stretch>
            <a:fillRect/>
          </a:stretch>
        </p:blipFill>
        <p:spPr bwMode="auto">
          <a:xfrm>
            <a:off x="7858148" y="6000768"/>
            <a:ext cx="857250" cy="638175"/>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785918" y="714356"/>
            <a:ext cx="5500726" cy="1162050"/>
          </a:xfrm>
        </p:spPr>
        <p:txBody>
          <a:bodyPr>
            <a:noAutofit/>
          </a:bodyPr>
          <a:lstStyle/>
          <a:p>
            <a:pPr algn="ctr"/>
            <a:r>
              <a:rPr lang="es-ES" sz="4400" b="0" dirty="0" smtClean="0"/>
              <a:t>Formalización</a:t>
            </a:r>
            <a:endParaRPr lang="es-ES" sz="4400" b="0" dirty="0"/>
          </a:p>
        </p:txBody>
      </p:sp>
      <p:pic>
        <p:nvPicPr>
          <p:cNvPr id="9" name="8 Marcador de contenido" descr="marquesinacolegio1.gif"/>
          <p:cNvPicPr>
            <a:picLocks noGrp="1" noChangeAspect="1"/>
          </p:cNvPicPr>
          <p:nvPr>
            <p:ph idx="1"/>
          </p:nvPr>
        </p:nvPicPr>
        <p:blipFill>
          <a:blip r:embed="rId3"/>
          <a:stretch>
            <a:fillRect/>
          </a:stretch>
        </p:blipFill>
        <p:spPr>
          <a:xfrm>
            <a:off x="0" y="0"/>
            <a:ext cx="10215602" cy="1142984"/>
          </a:xfrm>
        </p:spPr>
      </p:pic>
      <p:sp>
        <p:nvSpPr>
          <p:cNvPr id="7" name="6 Almacenamiento de acceso secuencial"/>
          <p:cNvSpPr/>
          <p:nvPr/>
        </p:nvSpPr>
        <p:spPr>
          <a:xfrm>
            <a:off x="500034" y="1785926"/>
            <a:ext cx="3500462" cy="2500330"/>
          </a:xfrm>
          <a:prstGeom prst="flowChartMagneticTap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spcBef>
                <a:spcPct val="50000"/>
              </a:spcBef>
            </a:pPr>
            <a:r>
              <a:rPr lang="es-ES" sz="2000" b="1" dirty="0" smtClean="0">
                <a:solidFill>
                  <a:srgbClr val="FFFFFF"/>
                </a:solidFill>
              </a:rPr>
              <a:t>BUROCRÁTICA</a:t>
            </a:r>
          </a:p>
          <a:p>
            <a:pPr algn="ctr">
              <a:spcBef>
                <a:spcPct val="50000"/>
              </a:spcBef>
            </a:pPr>
            <a:r>
              <a:rPr lang="es-ES" sz="2000" dirty="0" smtClean="0">
                <a:solidFill>
                  <a:schemeClr val="tx1"/>
                </a:solidFill>
              </a:rPr>
              <a:t>Perspectiva unidimensional</a:t>
            </a:r>
          </a:p>
          <a:p>
            <a:pPr algn="ctr">
              <a:spcBef>
                <a:spcPct val="50000"/>
              </a:spcBef>
            </a:pPr>
            <a:r>
              <a:rPr lang="es-ES" sz="2000" dirty="0" smtClean="0">
                <a:solidFill>
                  <a:schemeClr val="tx1"/>
                </a:solidFill>
              </a:rPr>
              <a:t>Intensidad de la formalización</a:t>
            </a:r>
          </a:p>
        </p:txBody>
      </p:sp>
      <p:sp>
        <p:nvSpPr>
          <p:cNvPr id="10" name="9 Marcador de texto"/>
          <p:cNvSpPr>
            <a:spLocks noGrp="1"/>
          </p:cNvSpPr>
          <p:nvPr>
            <p:ph type="body" sz="half" idx="2"/>
          </p:nvPr>
        </p:nvSpPr>
        <p:spPr>
          <a:xfrm rot="10800000">
            <a:off x="4786314" y="3929066"/>
            <a:ext cx="3725238" cy="2541989"/>
          </a:xfrm>
          <a:prstGeom prst="flowChartMagneticTape">
            <a:avLst/>
          </a:prstGeom>
        </p:spPr>
        <p:style>
          <a:lnRef idx="0">
            <a:schemeClr val="accent3"/>
          </a:lnRef>
          <a:fillRef idx="3">
            <a:schemeClr val="accent3"/>
          </a:fillRef>
          <a:effectRef idx="3">
            <a:schemeClr val="accent3"/>
          </a:effectRef>
          <a:fontRef idx="minor">
            <a:schemeClr val="lt1"/>
          </a:fontRef>
        </p:style>
        <p:txBody>
          <a:bodyPr vert="vert" rtlCol="0" anchor="ctr"/>
          <a:lstStyle/>
          <a:p>
            <a:pPr>
              <a:spcBef>
                <a:spcPct val="50000"/>
              </a:spcBef>
            </a:pPr>
            <a:endParaRPr lang="es-ES" dirty="0"/>
          </a:p>
        </p:txBody>
      </p:sp>
      <p:graphicFrame>
        <p:nvGraphicFramePr>
          <p:cNvPr id="11" name="10 Tabla"/>
          <p:cNvGraphicFramePr>
            <a:graphicFrameLocks noGrp="1"/>
          </p:cNvGraphicFramePr>
          <p:nvPr/>
        </p:nvGraphicFramePr>
        <p:xfrm>
          <a:off x="5429256" y="4286255"/>
          <a:ext cx="2428892" cy="1889760"/>
        </p:xfrm>
        <a:graphic>
          <a:graphicData uri="http://schemas.openxmlformats.org/drawingml/2006/table">
            <a:tbl>
              <a:tblPr firstRow="1" bandRow="1">
                <a:tableStyleId>{5C22544A-7EE6-4342-B048-85BDC9FD1C3A}</a:tableStyleId>
              </a:tblPr>
              <a:tblGrid>
                <a:gridCol w="2428892"/>
              </a:tblGrid>
              <a:tr h="1818323">
                <a:tc>
                  <a:txBody>
                    <a:bodyPr/>
                    <a:lstStyle/>
                    <a:p>
                      <a:pPr algn="ctr">
                        <a:spcBef>
                          <a:spcPct val="50000"/>
                        </a:spcBef>
                      </a:pPr>
                      <a:r>
                        <a:rPr lang="es-ES" sz="2000" b="0" dirty="0" smtClean="0">
                          <a:solidFill>
                            <a:schemeClr val="tx1"/>
                          </a:solidFill>
                        </a:rPr>
                        <a:t>Modelo organizativo</a:t>
                      </a:r>
                    </a:p>
                    <a:p>
                      <a:pPr algn="ctr">
                        <a:spcBef>
                          <a:spcPct val="50000"/>
                        </a:spcBef>
                      </a:pPr>
                      <a:r>
                        <a:rPr lang="es-ES" sz="2000" b="0" dirty="0" smtClean="0">
                          <a:solidFill>
                            <a:schemeClr val="tx1"/>
                          </a:solidFill>
                        </a:rPr>
                        <a:t>Naturaleza e intensidad</a:t>
                      </a:r>
                    </a:p>
                    <a:p>
                      <a:pPr algn="ctr">
                        <a:spcBef>
                          <a:spcPct val="50000"/>
                        </a:spcBef>
                      </a:pPr>
                      <a:r>
                        <a:rPr lang="es-ES" sz="2000" b="1" dirty="0" smtClean="0">
                          <a:solidFill>
                            <a:srgbClr val="FFFFFF"/>
                          </a:solidFill>
                        </a:rPr>
                        <a:t>PERMISIVA</a:t>
                      </a:r>
                    </a:p>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285860"/>
            <a:ext cx="8929718" cy="434992"/>
          </a:xfrm>
        </p:spPr>
        <p:txBody>
          <a:bodyPr>
            <a:noAutofit/>
          </a:bodyPr>
          <a:lstStyle/>
          <a:p>
            <a:r>
              <a:rPr lang="es-ES" sz="4400" b="0" dirty="0" smtClean="0"/>
              <a:t>Organigrama CEIP Antonio Machado</a:t>
            </a:r>
            <a:endParaRPr lang="es-ES" sz="4400" b="0" dirty="0"/>
          </a:p>
        </p:txBody>
      </p:sp>
      <p:pic>
        <p:nvPicPr>
          <p:cNvPr id="5" name="4 Marcador de contenido" descr="1.gif"/>
          <p:cNvPicPr>
            <a:picLocks noGrp="1" noChangeAspect="1"/>
          </p:cNvPicPr>
          <p:nvPr>
            <p:ph idx="1"/>
          </p:nvPr>
        </p:nvPicPr>
        <p:blipFill>
          <a:blip r:embed="rId3"/>
          <a:stretch>
            <a:fillRect/>
          </a:stretch>
        </p:blipFill>
        <p:spPr>
          <a:xfrm>
            <a:off x="0" y="0"/>
            <a:ext cx="10215602" cy="1071546"/>
          </a:xfrm>
        </p:spPr>
      </p:pic>
      <p:sp>
        <p:nvSpPr>
          <p:cNvPr id="4" name="3 Marcador de texto"/>
          <p:cNvSpPr>
            <a:spLocks noGrp="1"/>
          </p:cNvSpPr>
          <p:nvPr>
            <p:ph type="body" sz="half" idx="2"/>
          </p:nvPr>
        </p:nvSpPr>
        <p:spPr>
          <a:xfrm>
            <a:off x="357158" y="1643050"/>
            <a:ext cx="8501122" cy="5214950"/>
          </a:xfrm>
        </p:spPr>
        <p:txBody>
          <a:bodyPr/>
          <a:lstStyle/>
          <a:p>
            <a:endParaRPr lang="es-ES" b="1" dirty="0" smtClean="0"/>
          </a:p>
          <a:p>
            <a:endParaRPr lang="es-ES" b="1" dirty="0" smtClean="0"/>
          </a:p>
          <a:p>
            <a:endParaRPr lang="es-ES" b="1" dirty="0" smtClean="0"/>
          </a:p>
          <a:p>
            <a:endParaRPr lang="es-ES" dirty="0"/>
          </a:p>
        </p:txBody>
      </p:sp>
      <p:graphicFrame>
        <p:nvGraphicFramePr>
          <p:cNvPr id="6" name="5 Tabla"/>
          <p:cNvGraphicFramePr>
            <a:graphicFrameLocks noGrp="1"/>
          </p:cNvGraphicFramePr>
          <p:nvPr/>
        </p:nvGraphicFramePr>
        <p:xfrm>
          <a:off x="3143240" y="1643050"/>
          <a:ext cx="2286016" cy="370840"/>
        </p:xfrm>
        <a:graphic>
          <a:graphicData uri="http://schemas.openxmlformats.org/drawingml/2006/table">
            <a:tbl>
              <a:tblPr firstRow="1" bandRow="1">
                <a:tableStyleId>{306799F8-075E-4A3A-A7F6-7FBC6576F1A4}</a:tableStyleId>
              </a:tblPr>
              <a:tblGrid>
                <a:gridCol w="2286016"/>
              </a:tblGrid>
              <a:tr h="370840">
                <a:tc>
                  <a:txBody>
                    <a:bodyPr/>
                    <a:lstStyle/>
                    <a:p>
                      <a:r>
                        <a:rPr lang="es-ES" dirty="0" smtClean="0"/>
                        <a:t>Órganos</a:t>
                      </a:r>
                      <a:r>
                        <a:rPr lang="es-ES" baseline="0" dirty="0" smtClean="0"/>
                        <a:t> de Gobierno</a:t>
                      </a:r>
                      <a:endParaRPr lang="es-ES" dirty="0"/>
                    </a:p>
                  </a:txBody>
                  <a:tcPr/>
                </a:tc>
              </a:tr>
            </a:tbl>
          </a:graphicData>
        </a:graphic>
      </p:graphicFrame>
      <p:graphicFrame>
        <p:nvGraphicFramePr>
          <p:cNvPr id="7" name="6 Tabla"/>
          <p:cNvGraphicFramePr>
            <a:graphicFrameLocks noGrp="1"/>
          </p:cNvGraphicFramePr>
          <p:nvPr/>
        </p:nvGraphicFramePr>
        <p:xfrm>
          <a:off x="357158" y="2571744"/>
          <a:ext cx="2428892" cy="370840"/>
        </p:xfrm>
        <a:graphic>
          <a:graphicData uri="http://schemas.openxmlformats.org/drawingml/2006/table">
            <a:tbl>
              <a:tblPr firstRow="1" bandRow="1">
                <a:tableStyleId>{306799F8-075E-4A3A-A7F6-7FBC6576F1A4}</a:tableStyleId>
              </a:tblPr>
              <a:tblGrid>
                <a:gridCol w="2428892"/>
              </a:tblGrid>
              <a:tr h="370840">
                <a:tc>
                  <a:txBody>
                    <a:bodyPr/>
                    <a:lstStyle/>
                    <a:p>
                      <a:r>
                        <a:rPr lang="es-ES" dirty="0" smtClean="0"/>
                        <a:t>Órganos Unipersonales</a:t>
                      </a:r>
                      <a:endParaRPr lang="es-ES" dirty="0"/>
                    </a:p>
                  </a:txBody>
                  <a:tcPr/>
                </a:tc>
              </a:tr>
            </a:tbl>
          </a:graphicData>
        </a:graphic>
      </p:graphicFrame>
      <p:graphicFrame>
        <p:nvGraphicFramePr>
          <p:cNvPr id="8" name="7 Tabla"/>
          <p:cNvGraphicFramePr>
            <a:graphicFrameLocks noGrp="1"/>
          </p:cNvGraphicFramePr>
          <p:nvPr/>
        </p:nvGraphicFramePr>
        <p:xfrm>
          <a:off x="5143504" y="2571744"/>
          <a:ext cx="2071702" cy="365760"/>
        </p:xfrm>
        <a:graphic>
          <a:graphicData uri="http://schemas.openxmlformats.org/drawingml/2006/table">
            <a:tbl>
              <a:tblPr firstRow="1" bandRow="1">
                <a:tableStyleId>{306799F8-075E-4A3A-A7F6-7FBC6576F1A4}</a:tableStyleId>
              </a:tblPr>
              <a:tblGrid>
                <a:gridCol w="2071702"/>
              </a:tblGrid>
              <a:tr h="299402">
                <a:tc>
                  <a:txBody>
                    <a:bodyPr/>
                    <a:lstStyle/>
                    <a:p>
                      <a:r>
                        <a:rPr lang="es-ES" dirty="0" smtClean="0"/>
                        <a:t>Órganos Colegiados</a:t>
                      </a:r>
                      <a:endParaRPr lang="es-ES" dirty="0"/>
                    </a:p>
                  </a:txBody>
                  <a:tcPr/>
                </a:tc>
              </a:tr>
            </a:tbl>
          </a:graphicData>
        </a:graphic>
      </p:graphicFrame>
      <p:graphicFrame>
        <p:nvGraphicFramePr>
          <p:cNvPr id="10" name="9 Tabla"/>
          <p:cNvGraphicFramePr>
            <a:graphicFrameLocks noGrp="1"/>
          </p:cNvGraphicFramePr>
          <p:nvPr/>
        </p:nvGraphicFramePr>
        <p:xfrm>
          <a:off x="571472" y="3143248"/>
          <a:ext cx="1785950" cy="365760"/>
        </p:xfrm>
        <a:graphic>
          <a:graphicData uri="http://schemas.openxmlformats.org/drawingml/2006/table">
            <a:tbl>
              <a:tblPr firstRow="1" bandRow="1">
                <a:tableStyleId>{306799F8-075E-4A3A-A7F6-7FBC6576F1A4}</a:tableStyleId>
              </a:tblPr>
              <a:tblGrid>
                <a:gridCol w="1785950"/>
              </a:tblGrid>
              <a:tr h="357190">
                <a:tc>
                  <a:txBody>
                    <a:bodyPr/>
                    <a:lstStyle/>
                    <a:p>
                      <a:r>
                        <a:rPr lang="es-ES" dirty="0" smtClean="0"/>
                        <a:t>Equipo directivo</a:t>
                      </a:r>
                      <a:endParaRPr lang="es-ES" dirty="0"/>
                    </a:p>
                  </a:txBody>
                  <a:tcPr/>
                </a:tc>
              </a:tr>
            </a:tbl>
          </a:graphicData>
        </a:graphic>
      </p:graphicFrame>
      <p:graphicFrame>
        <p:nvGraphicFramePr>
          <p:cNvPr id="11" name="10 Tabla"/>
          <p:cNvGraphicFramePr>
            <a:graphicFrameLocks noGrp="1"/>
          </p:cNvGraphicFramePr>
          <p:nvPr/>
        </p:nvGraphicFramePr>
        <p:xfrm>
          <a:off x="1000100" y="3714752"/>
          <a:ext cx="1285884" cy="365760"/>
        </p:xfrm>
        <a:graphic>
          <a:graphicData uri="http://schemas.openxmlformats.org/drawingml/2006/table">
            <a:tbl>
              <a:tblPr firstRow="1" bandRow="1">
                <a:tableStyleId>{306799F8-075E-4A3A-A7F6-7FBC6576F1A4}</a:tableStyleId>
              </a:tblPr>
              <a:tblGrid>
                <a:gridCol w="1285884"/>
              </a:tblGrid>
              <a:tr h="357190">
                <a:tc>
                  <a:txBody>
                    <a:bodyPr/>
                    <a:lstStyle/>
                    <a:p>
                      <a:pPr algn="l"/>
                      <a:r>
                        <a:rPr lang="es-ES" dirty="0" smtClean="0"/>
                        <a:t>Director (1)</a:t>
                      </a:r>
                      <a:endParaRPr lang="es-ES" dirty="0"/>
                    </a:p>
                  </a:txBody>
                  <a:tcPr/>
                </a:tc>
              </a:tr>
            </a:tbl>
          </a:graphicData>
        </a:graphic>
      </p:graphicFrame>
      <p:graphicFrame>
        <p:nvGraphicFramePr>
          <p:cNvPr id="12" name="11 Tabla"/>
          <p:cNvGraphicFramePr>
            <a:graphicFrameLocks noGrp="1"/>
          </p:cNvGraphicFramePr>
          <p:nvPr/>
        </p:nvGraphicFramePr>
        <p:xfrm>
          <a:off x="1071538" y="4214818"/>
          <a:ext cx="2071702" cy="365760"/>
        </p:xfrm>
        <a:graphic>
          <a:graphicData uri="http://schemas.openxmlformats.org/drawingml/2006/table">
            <a:tbl>
              <a:tblPr firstRow="1" bandRow="1">
                <a:tableStyleId>{306799F8-075E-4A3A-A7F6-7FBC6576F1A4}</a:tableStyleId>
              </a:tblPr>
              <a:tblGrid>
                <a:gridCol w="2071702"/>
              </a:tblGrid>
              <a:tr h="357190">
                <a:tc>
                  <a:txBody>
                    <a:bodyPr/>
                    <a:lstStyle/>
                    <a:p>
                      <a:r>
                        <a:rPr lang="es-ES" dirty="0" smtClean="0"/>
                        <a:t>Jefe de Estudios (1)</a:t>
                      </a:r>
                      <a:endParaRPr lang="es-ES" dirty="0"/>
                    </a:p>
                  </a:txBody>
                  <a:tcPr/>
                </a:tc>
              </a:tr>
            </a:tbl>
          </a:graphicData>
        </a:graphic>
      </p:graphicFrame>
      <p:graphicFrame>
        <p:nvGraphicFramePr>
          <p:cNvPr id="13" name="12 Tabla"/>
          <p:cNvGraphicFramePr>
            <a:graphicFrameLocks noGrp="1"/>
          </p:cNvGraphicFramePr>
          <p:nvPr/>
        </p:nvGraphicFramePr>
        <p:xfrm>
          <a:off x="1000100" y="4786322"/>
          <a:ext cx="1500198" cy="365760"/>
        </p:xfrm>
        <a:graphic>
          <a:graphicData uri="http://schemas.openxmlformats.org/drawingml/2006/table">
            <a:tbl>
              <a:tblPr firstRow="1" bandRow="1">
                <a:tableStyleId>{306799F8-075E-4A3A-A7F6-7FBC6576F1A4}</a:tableStyleId>
              </a:tblPr>
              <a:tblGrid>
                <a:gridCol w="1500198"/>
              </a:tblGrid>
              <a:tr h="357190">
                <a:tc>
                  <a:txBody>
                    <a:bodyPr/>
                    <a:lstStyle/>
                    <a:p>
                      <a:r>
                        <a:rPr lang="es-ES" dirty="0" smtClean="0"/>
                        <a:t>Secretario (1)</a:t>
                      </a:r>
                      <a:endParaRPr lang="es-ES" dirty="0"/>
                    </a:p>
                  </a:txBody>
                  <a:tcPr/>
                </a:tc>
              </a:tr>
            </a:tbl>
          </a:graphicData>
        </a:graphic>
      </p:graphicFrame>
      <p:graphicFrame>
        <p:nvGraphicFramePr>
          <p:cNvPr id="14" name="13 Tabla"/>
          <p:cNvGraphicFramePr>
            <a:graphicFrameLocks noGrp="1"/>
          </p:cNvGraphicFramePr>
          <p:nvPr/>
        </p:nvGraphicFramePr>
        <p:xfrm>
          <a:off x="571472" y="5572140"/>
          <a:ext cx="2714644" cy="365760"/>
        </p:xfrm>
        <a:graphic>
          <a:graphicData uri="http://schemas.openxmlformats.org/drawingml/2006/table">
            <a:tbl>
              <a:tblPr firstRow="1" bandRow="1">
                <a:tableStyleId>{306799F8-075E-4A3A-A7F6-7FBC6576F1A4}</a:tableStyleId>
              </a:tblPr>
              <a:tblGrid>
                <a:gridCol w="2714644"/>
              </a:tblGrid>
              <a:tr h="357190">
                <a:tc>
                  <a:txBody>
                    <a:bodyPr/>
                    <a:lstStyle/>
                    <a:p>
                      <a:r>
                        <a:rPr lang="es-ES" dirty="0" smtClean="0"/>
                        <a:t>Coordinadores</a:t>
                      </a:r>
                      <a:r>
                        <a:rPr lang="es-ES" baseline="0" dirty="0" smtClean="0"/>
                        <a:t> de Ciclo(4)</a:t>
                      </a:r>
                    </a:p>
                  </a:txBody>
                  <a:tcPr/>
                </a:tc>
              </a:tr>
            </a:tbl>
          </a:graphicData>
        </a:graphic>
      </p:graphicFrame>
      <p:graphicFrame>
        <p:nvGraphicFramePr>
          <p:cNvPr id="15" name="14 Tabla"/>
          <p:cNvGraphicFramePr>
            <a:graphicFrameLocks noGrp="1"/>
          </p:cNvGraphicFramePr>
          <p:nvPr/>
        </p:nvGraphicFramePr>
        <p:xfrm>
          <a:off x="1357290" y="6072206"/>
          <a:ext cx="1571636" cy="642942"/>
        </p:xfrm>
        <a:graphic>
          <a:graphicData uri="http://schemas.openxmlformats.org/drawingml/2006/table">
            <a:tbl>
              <a:tblPr firstRow="1" bandRow="1">
                <a:tableStyleId>{306799F8-075E-4A3A-A7F6-7FBC6576F1A4}</a:tableStyleId>
              </a:tblPr>
              <a:tblGrid>
                <a:gridCol w="1571636"/>
              </a:tblGrid>
              <a:tr h="642942">
                <a:tc>
                  <a:txBody>
                    <a:bodyPr/>
                    <a:lstStyle/>
                    <a:p>
                      <a:pPr algn="l"/>
                      <a:r>
                        <a:rPr lang="es-ES" dirty="0" smtClean="0"/>
                        <a:t>Maestros y Maestras (15)</a:t>
                      </a:r>
                      <a:endParaRPr lang="es-ES" dirty="0"/>
                    </a:p>
                  </a:txBody>
                  <a:tcPr/>
                </a:tc>
              </a:tr>
            </a:tbl>
          </a:graphicData>
        </a:graphic>
      </p:graphicFrame>
      <p:graphicFrame>
        <p:nvGraphicFramePr>
          <p:cNvPr id="16" name="15 Tabla"/>
          <p:cNvGraphicFramePr>
            <a:graphicFrameLocks noGrp="1"/>
          </p:cNvGraphicFramePr>
          <p:nvPr/>
        </p:nvGraphicFramePr>
        <p:xfrm>
          <a:off x="4071934" y="3429000"/>
          <a:ext cx="1143008" cy="365760"/>
        </p:xfrm>
        <a:graphic>
          <a:graphicData uri="http://schemas.openxmlformats.org/drawingml/2006/table">
            <a:tbl>
              <a:tblPr firstRow="1" bandRow="1">
                <a:tableStyleId>{306799F8-075E-4A3A-A7F6-7FBC6576F1A4}</a:tableStyleId>
              </a:tblPr>
              <a:tblGrid>
                <a:gridCol w="1143008"/>
              </a:tblGrid>
              <a:tr h="357190">
                <a:tc>
                  <a:txBody>
                    <a:bodyPr/>
                    <a:lstStyle/>
                    <a:p>
                      <a:pPr algn="ctr"/>
                      <a:r>
                        <a:rPr lang="es-ES" dirty="0" smtClean="0"/>
                        <a:t>Claustro</a:t>
                      </a:r>
                      <a:endParaRPr lang="es-ES" dirty="0"/>
                    </a:p>
                  </a:txBody>
                  <a:tcPr/>
                </a:tc>
              </a:tr>
            </a:tbl>
          </a:graphicData>
        </a:graphic>
      </p:graphicFrame>
      <p:graphicFrame>
        <p:nvGraphicFramePr>
          <p:cNvPr id="17" name="16 Tabla"/>
          <p:cNvGraphicFramePr>
            <a:graphicFrameLocks noGrp="1"/>
          </p:cNvGraphicFramePr>
          <p:nvPr/>
        </p:nvGraphicFramePr>
        <p:xfrm>
          <a:off x="3357554" y="4572008"/>
          <a:ext cx="2571768" cy="640080"/>
        </p:xfrm>
        <a:graphic>
          <a:graphicData uri="http://schemas.openxmlformats.org/drawingml/2006/table">
            <a:tbl>
              <a:tblPr firstRow="1" bandRow="1">
                <a:tableStyleId>{306799F8-075E-4A3A-A7F6-7FBC6576F1A4}</a:tableStyleId>
              </a:tblPr>
              <a:tblGrid>
                <a:gridCol w="2571768"/>
              </a:tblGrid>
              <a:tr h="357190">
                <a:tc>
                  <a:txBody>
                    <a:bodyPr/>
                    <a:lstStyle/>
                    <a:p>
                      <a:pPr algn="ctr"/>
                      <a:r>
                        <a:rPr lang="es-ES" dirty="0" smtClean="0"/>
                        <a:t>Equipo</a:t>
                      </a:r>
                      <a:r>
                        <a:rPr lang="es-ES" baseline="0" dirty="0" smtClean="0"/>
                        <a:t> técnico de </a:t>
                      </a:r>
                    </a:p>
                    <a:p>
                      <a:pPr algn="ctr"/>
                      <a:r>
                        <a:rPr lang="es-ES" baseline="0" dirty="0" smtClean="0"/>
                        <a:t>Coordinación Pedagógica</a:t>
                      </a:r>
                      <a:endParaRPr lang="es-ES" dirty="0"/>
                    </a:p>
                  </a:txBody>
                  <a:tcPr/>
                </a:tc>
              </a:tr>
            </a:tbl>
          </a:graphicData>
        </a:graphic>
      </p:graphicFrame>
      <p:graphicFrame>
        <p:nvGraphicFramePr>
          <p:cNvPr id="18" name="17 Tabla"/>
          <p:cNvGraphicFramePr>
            <a:graphicFrameLocks noGrp="1"/>
          </p:cNvGraphicFramePr>
          <p:nvPr/>
        </p:nvGraphicFramePr>
        <p:xfrm>
          <a:off x="3929058" y="5500702"/>
          <a:ext cx="1357322" cy="640080"/>
        </p:xfrm>
        <a:graphic>
          <a:graphicData uri="http://schemas.openxmlformats.org/drawingml/2006/table">
            <a:tbl>
              <a:tblPr firstRow="1" bandRow="1">
                <a:tableStyleId>{306799F8-075E-4A3A-A7F6-7FBC6576F1A4}</a:tableStyleId>
              </a:tblPr>
              <a:tblGrid>
                <a:gridCol w="1357322"/>
              </a:tblGrid>
              <a:tr h="160970">
                <a:tc>
                  <a:txBody>
                    <a:bodyPr/>
                    <a:lstStyle/>
                    <a:p>
                      <a:pPr algn="ctr"/>
                      <a:r>
                        <a:rPr lang="es-ES" dirty="0" smtClean="0"/>
                        <a:t>Equipo de ciclos</a:t>
                      </a:r>
                      <a:endParaRPr lang="es-ES" dirty="0"/>
                    </a:p>
                  </a:txBody>
                  <a:tcPr/>
                </a:tc>
              </a:tr>
            </a:tbl>
          </a:graphicData>
        </a:graphic>
      </p:graphicFrame>
      <p:graphicFrame>
        <p:nvGraphicFramePr>
          <p:cNvPr id="19" name="18 Tabla"/>
          <p:cNvGraphicFramePr>
            <a:graphicFrameLocks noGrp="1"/>
          </p:cNvGraphicFramePr>
          <p:nvPr/>
        </p:nvGraphicFramePr>
        <p:xfrm>
          <a:off x="6215074" y="3429000"/>
          <a:ext cx="1785950" cy="365760"/>
        </p:xfrm>
        <a:graphic>
          <a:graphicData uri="http://schemas.openxmlformats.org/drawingml/2006/table">
            <a:tbl>
              <a:tblPr firstRow="1" bandRow="1">
                <a:tableStyleId>{306799F8-075E-4A3A-A7F6-7FBC6576F1A4}</a:tableStyleId>
              </a:tblPr>
              <a:tblGrid>
                <a:gridCol w="1785950"/>
              </a:tblGrid>
              <a:tr h="357190">
                <a:tc>
                  <a:txBody>
                    <a:bodyPr/>
                    <a:lstStyle/>
                    <a:p>
                      <a:pPr algn="ctr"/>
                      <a:r>
                        <a:rPr lang="es-ES" dirty="0" smtClean="0"/>
                        <a:t>Consejo Escolar</a:t>
                      </a:r>
                      <a:endParaRPr lang="es-ES" dirty="0"/>
                    </a:p>
                  </a:txBody>
                  <a:tcPr/>
                </a:tc>
              </a:tr>
            </a:tbl>
          </a:graphicData>
        </a:graphic>
      </p:graphicFrame>
      <p:graphicFrame>
        <p:nvGraphicFramePr>
          <p:cNvPr id="20" name="19 Tabla"/>
          <p:cNvGraphicFramePr>
            <a:graphicFrameLocks noGrp="1"/>
          </p:cNvGraphicFramePr>
          <p:nvPr/>
        </p:nvGraphicFramePr>
        <p:xfrm>
          <a:off x="8215338" y="3429000"/>
          <a:ext cx="776294" cy="365760"/>
        </p:xfrm>
        <a:graphic>
          <a:graphicData uri="http://schemas.openxmlformats.org/drawingml/2006/table">
            <a:tbl>
              <a:tblPr firstRow="1" bandRow="1">
                <a:tableStyleId>{306799F8-075E-4A3A-A7F6-7FBC6576F1A4}</a:tableStyleId>
              </a:tblPr>
              <a:tblGrid>
                <a:gridCol w="776294"/>
              </a:tblGrid>
              <a:tr h="357190">
                <a:tc>
                  <a:txBody>
                    <a:bodyPr/>
                    <a:lstStyle/>
                    <a:p>
                      <a:r>
                        <a:rPr lang="es-ES" dirty="0" smtClean="0"/>
                        <a:t>AMPA</a:t>
                      </a:r>
                      <a:endParaRPr lang="es-ES" dirty="0"/>
                    </a:p>
                  </a:txBody>
                  <a:tcPr/>
                </a:tc>
              </a:tr>
            </a:tbl>
          </a:graphicData>
        </a:graphic>
      </p:graphicFrame>
      <p:graphicFrame>
        <p:nvGraphicFramePr>
          <p:cNvPr id="21" name="20 Tabla"/>
          <p:cNvGraphicFramePr>
            <a:graphicFrameLocks noGrp="1"/>
          </p:cNvGraphicFramePr>
          <p:nvPr/>
        </p:nvGraphicFramePr>
        <p:xfrm>
          <a:off x="6572232" y="4000504"/>
          <a:ext cx="2143172" cy="365760"/>
        </p:xfrm>
        <a:graphic>
          <a:graphicData uri="http://schemas.openxmlformats.org/drawingml/2006/table">
            <a:tbl>
              <a:tblPr firstRow="1" bandRow="1">
                <a:tableStyleId>{306799F8-075E-4A3A-A7F6-7FBC6576F1A4}</a:tableStyleId>
              </a:tblPr>
              <a:tblGrid>
                <a:gridCol w="2143172"/>
              </a:tblGrid>
              <a:tr h="357190">
                <a:tc>
                  <a:txBody>
                    <a:bodyPr/>
                    <a:lstStyle/>
                    <a:p>
                      <a:r>
                        <a:rPr lang="es-ES" dirty="0" smtClean="0"/>
                        <a:t>Comisión</a:t>
                      </a:r>
                      <a:r>
                        <a:rPr lang="es-ES" baseline="0" dirty="0" smtClean="0"/>
                        <a:t> Económica</a:t>
                      </a:r>
                      <a:endParaRPr lang="es-ES" dirty="0"/>
                    </a:p>
                  </a:txBody>
                  <a:tcPr/>
                </a:tc>
              </a:tr>
            </a:tbl>
          </a:graphicData>
        </a:graphic>
      </p:graphicFrame>
      <p:graphicFrame>
        <p:nvGraphicFramePr>
          <p:cNvPr id="22" name="21 Tabla"/>
          <p:cNvGraphicFramePr>
            <a:graphicFrameLocks noGrp="1"/>
          </p:cNvGraphicFramePr>
          <p:nvPr/>
        </p:nvGraphicFramePr>
        <p:xfrm>
          <a:off x="6572232" y="4429132"/>
          <a:ext cx="1428792" cy="640080"/>
        </p:xfrm>
        <a:graphic>
          <a:graphicData uri="http://schemas.openxmlformats.org/drawingml/2006/table">
            <a:tbl>
              <a:tblPr firstRow="1" bandRow="1">
                <a:tableStyleId>{306799F8-075E-4A3A-A7F6-7FBC6576F1A4}</a:tableStyleId>
              </a:tblPr>
              <a:tblGrid>
                <a:gridCol w="1428792"/>
              </a:tblGrid>
              <a:tr h="357190">
                <a:tc>
                  <a:txBody>
                    <a:bodyPr/>
                    <a:lstStyle/>
                    <a:p>
                      <a:r>
                        <a:rPr lang="es-ES" dirty="0" smtClean="0"/>
                        <a:t>Comisión</a:t>
                      </a:r>
                      <a:r>
                        <a:rPr lang="es-ES" baseline="0" dirty="0" smtClean="0"/>
                        <a:t> de Convivencia</a:t>
                      </a:r>
                      <a:endParaRPr lang="es-ES" dirty="0"/>
                    </a:p>
                  </a:txBody>
                  <a:tcPr/>
                </a:tc>
              </a:tr>
            </a:tbl>
          </a:graphicData>
        </a:graphic>
      </p:graphicFrame>
      <p:cxnSp>
        <p:nvCxnSpPr>
          <p:cNvPr id="24" name="23 Conector recto"/>
          <p:cNvCxnSpPr/>
          <p:nvPr/>
        </p:nvCxnSpPr>
        <p:spPr>
          <a:xfrm rot="5400000">
            <a:off x="4178297" y="2178835"/>
            <a:ext cx="357984" cy="794"/>
          </a:xfrm>
          <a:prstGeom prst="line">
            <a:avLst/>
          </a:prstGeom>
        </p:spPr>
        <p:style>
          <a:lnRef idx="3">
            <a:schemeClr val="accent3"/>
          </a:lnRef>
          <a:fillRef idx="0">
            <a:schemeClr val="accent3"/>
          </a:fillRef>
          <a:effectRef idx="2">
            <a:schemeClr val="accent3"/>
          </a:effectRef>
          <a:fontRef idx="minor">
            <a:schemeClr val="tx1"/>
          </a:fontRef>
        </p:style>
      </p:cxnSp>
      <p:cxnSp>
        <p:nvCxnSpPr>
          <p:cNvPr id="26" name="25 Conector recto"/>
          <p:cNvCxnSpPr/>
          <p:nvPr/>
        </p:nvCxnSpPr>
        <p:spPr>
          <a:xfrm rot="10800000">
            <a:off x="1285852" y="2357430"/>
            <a:ext cx="3071834"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8" name="27 Conector recto"/>
          <p:cNvCxnSpPr/>
          <p:nvPr/>
        </p:nvCxnSpPr>
        <p:spPr>
          <a:xfrm>
            <a:off x="4357686" y="2357430"/>
            <a:ext cx="178595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37" name="36 Conector recto"/>
          <p:cNvCxnSpPr/>
          <p:nvPr/>
        </p:nvCxnSpPr>
        <p:spPr>
          <a:xfrm rot="5400000">
            <a:off x="6037273" y="2464587"/>
            <a:ext cx="213520" cy="794"/>
          </a:xfrm>
          <a:prstGeom prst="line">
            <a:avLst/>
          </a:prstGeom>
        </p:spPr>
        <p:style>
          <a:lnRef idx="3">
            <a:schemeClr val="accent3"/>
          </a:lnRef>
          <a:fillRef idx="0">
            <a:schemeClr val="accent3"/>
          </a:fillRef>
          <a:effectRef idx="2">
            <a:schemeClr val="accent3"/>
          </a:effectRef>
          <a:fontRef idx="minor">
            <a:schemeClr val="tx1"/>
          </a:fontRef>
        </p:style>
      </p:cxnSp>
      <p:cxnSp>
        <p:nvCxnSpPr>
          <p:cNvPr id="43" name="42 Conector recto"/>
          <p:cNvCxnSpPr/>
          <p:nvPr/>
        </p:nvCxnSpPr>
        <p:spPr>
          <a:xfrm rot="5400000">
            <a:off x="1179489" y="2464587"/>
            <a:ext cx="213520" cy="794"/>
          </a:xfrm>
          <a:prstGeom prst="line">
            <a:avLst/>
          </a:prstGeom>
        </p:spPr>
        <p:style>
          <a:lnRef idx="3">
            <a:schemeClr val="accent3"/>
          </a:lnRef>
          <a:fillRef idx="0">
            <a:schemeClr val="accent3"/>
          </a:fillRef>
          <a:effectRef idx="2">
            <a:schemeClr val="accent3"/>
          </a:effectRef>
          <a:fontRef idx="minor">
            <a:schemeClr val="tx1"/>
          </a:fontRef>
        </p:style>
      </p:cxnSp>
      <p:cxnSp>
        <p:nvCxnSpPr>
          <p:cNvPr id="49" name="48 Conector recto"/>
          <p:cNvCxnSpPr/>
          <p:nvPr/>
        </p:nvCxnSpPr>
        <p:spPr>
          <a:xfrm rot="5400000">
            <a:off x="-964445" y="4393413"/>
            <a:ext cx="278608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51" name="50 Conector recto"/>
          <p:cNvCxnSpPr/>
          <p:nvPr/>
        </p:nvCxnSpPr>
        <p:spPr>
          <a:xfrm>
            <a:off x="428596" y="3357562"/>
            <a:ext cx="142876"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56" name="55 Conector recto"/>
          <p:cNvCxnSpPr/>
          <p:nvPr/>
        </p:nvCxnSpPr>
        <p:spPr>
          <a:xfrm>
            <a:off x="428596" y="5786454"/>
            <a:ext cx="142876"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64" name="63 Conector recto"/>
          <p:cNvCxnSpPr/>
          <p:nvPr/>
        </p:nvCxnSpPr>
        <p:spPr>
          <a:xfrm rot="5400000">
            <a:off x="785786" y="6215082"/>
            <a:ext cx="428628"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69" name="68 Conector recto"/>
          <p:cNvCxnSpPr/>
          <p:nvPr/>
        </p:nvCxnSpPr>
        <p:spPr>
          <a:xfrm>
            <a:off x="1000100" y="6429396"/>
            <a:ext cx="35719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73" name="72 Conector recto"/>
          <p:cNvCxnSpPr/>
          <p:nvPr/>
        </p:nvCxnSpPr>
        <p:spPr>
          <a:xfrm rot="5400000">
            <a:off x="5857090" y="3071810"/>
            <a:ext cx="286546" cy="794"/>
          </a:xfrm>
          <a:prstGeom prst="line">
            <a:avLst/>
          </a:prstGeom>
        </p:spPr>
        <p:style>
          <a:lnRef idx="3">
            <a:schemeClr val="accent3"/>
          </a:lnRef>
          <a:fillRef idx="0">
            <a:schemeClr val="accent3"/>
          </a:fillRef>
          <a:effectRef idx="2">
            <a:schemeClr val="accent3"/>
          </a:effectRef>
          <a:fontRef idx="minor">
            <a:schemeClr val="tx1"/>
          </a:fontRef>
        </p:style>
      </p:cxnSp>
      <p:cxnSp>
        <p:nvCxnSpPr>
          <p:cNvPr id="75" name="74 Conector recto"/>
          <p:cNvCxnSpPr/>
          <p:nvPr/>
        </p:nvCxnSpPr>
        <p:spPr>
          <a:xfrm rot="10800000">
            <a:off x="4643438" y="3214686"/>
            <a:ext cx="135732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77" name="76 Conector recto"/>
          <p:cNvCxnSpPr/>
          <p:nvPr/>
        </p:nvCxnSpPr>
        <p:spPr>
          <a:xfrm>
            <a:off x="6000760" y="3214686"/>
            <a:ext cx="100013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83" name="82 Conector recto"/>
          <p:cNvCxnSpPr/>
          <p:nvPr/>
        </p:nvCxnSpPr>
        <p:spPr>
          <a:xfrm rot="5400000">
            <a:off x="6893735" y="3321843"/>
            <a:ext cx="214314"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85" name="84 Conector recto"/>
          <p:cNvCxnSpPr/>
          <p:nvPr/>
        </p:nvCxnSpPr>
        <p:spPr>
          <a:xfrm rot="5400000">
            <a:off x="4536281" y="3321843"/>
            <a:ext cx="214314"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90" name="89 Conector recto"/>
          <p:cNvCxnSpPr/>
          <p:nvPr/>
        </p:nvCxnSpPr>
        <p:spPr>
          <a:xfrm rot="5400000">
            <a:off x="107125" y="4250537"/>
            <a:ext cx="135732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92" name="91 Conector recto"/>
          <p:cNvCxnSpPr/>
          <p:nvPr/>
        </p:nvCxnSpPr>
        <p:spPr>
          <a:xfrm>
            <a:off x="785786" y="3929066"/>
            <a:ext cx="214314"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94" name="93 Conector recto"/>
          <p:cNvCxnSpPr/>
          <p:nvPr/>
        </p:nvCxnSpPr>
        <p:spPr>
          <a:xfrm>
            <a:off x="785786" y="4429132"/>
            <a:ext cx="214314"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98" name="97 Conector recto"/>
          <p:cNvCxnSpPr/>
          <p:nvPr/>
        </p:nvCxnSpPr>
        <p:spPr>
          <a:xfrm>
            <a:off x="785786" y="4929198"/>
            <a:ext cx="214314"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01" name="100 Conector recto"/>
          <p:cNvCxnSpPr/>
          <p:nvPr/>
        </p:nvCxnSpPr>
        <p:spPr>
          <a:xfrm rot="5400000">
            <a:off x="4107653" y="4179099"/>
            <a:ext cx="785818"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03" name="102 Conector recto"/>
          <p:cNvCxnSpPr/>
          <p:nvPr/>
        </p:nvCxnSpPr>
        <p:spPr>
          <a:xfrm rot="5400000">
            <a:off x="4357686" y="5357826"/>
            <a:ext cx="28575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05" name="104 Conector recto"/>
          <p:cNvCxnSpPr/>
          <p:nvPr/>
        </p:nvCxnSpPr>
        <p:spPr>
          <a:xfrm rot="5400000">
            <a:off x="5894397" y="4321975"/>
            <a:ext cx="927900" cy="794"/>
          </a:xfrm>
          <a:prstGeom prst="line">
            <a:avLst/>
          </a:prstGeom>
        </p:spPr>
        <p:style>
          <a:lnRef idx="3">
            <a:schemeClr val="accent3"/>
          </a:lnRef>
          <a:fillRef idx="0">
            <a:schemeClr val="accent3"/>
          </a:fillRef>
          <a:effectRef idx="2">
            <a:schemeClr val="accent3"/>
          </a:effectRef>
          <a:fontRef idx="minor">
            <a:schemeClr val="tx1"/>
          </a:fontRef>
        </p:style>
      </p:cxnSp>
      <p:cxnSp>
        <p:nvCxnSpPr>
          <p:cNvPr id="112" name="111 Conector recto"/>
          <p:cNvCxnSpPr/>
          <p:nvPr/>
        </p:nvCxnSpPr>
        <p:spPr>
          <a:xfrm>
            <a:off x="6357950" y="4214818"/>
            <a:ext cx="214314"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14" name="113 Conector recto"/>
          <p:cNvCxnSpPr/>
          <p:nvPr/>
        </p:nvCxnSpPr>
        <p:spPr>
          <a:xfrm>
            <a:off x="6357950" y="4786322"/>
            <a:ext cx="214314"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25" name="124 Conector recto"/>
          <p:cNvCxnSpPr/>
          <p:nvPr/>
        </p:nvCxnSpPr>
        <p:spPr>
          <a:xfrm>
            <a:off x="2928926" y="6429396"/>
            <a:ext cx="5429288"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27" name="126 Conector recto"/>
          <p:cNvCxnSpPr/>
          <p:nvPr/>
        </p:nvCxnSpPr>
        <p:spPr>
          <a:xfrm rot="5400000" flipH="1" flipV="1">
            <a:off x="4286248" y="6286520"/>
            <a:ext cx="285752"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32" name="131 Conector recto"/>
          <p:cNvCxnSpPr/>
          <p:nvPr/>
        </p:nvCxnSpPr>
        <p:spPr>
          <a:xfrm rot="5400000">
            <a:off x="6607983" y="5750735"/>
            <a:ext cx="1357322"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34" name="133 Conector recto"/>
          <p:cNvCxnSpPr/>
          <p:nvPr/>
        </p:nvCxnSpPr>
        <p:spPr>
          <a:xfrm rot="5400000">
            <a:off x="7357288" y="5429264"/>
            <a:ext cx="2001058" cy="794"/>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38" name="137 Conector recto"/>
          <p:cNvCxnSpPr/>
          <p:nvPr/>
        </p:nvCxnSpPr>
        <p:spPr>
          <a:xfrm>
            <a:off x="3286116" y="5715016"/>
            <a:ext cx="285752"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0" name="139 Conector recto"/>
          <p:cNvCxnSpPr/>
          <p:nvPr/>
        </p:nvCxnSpPr>
        <p:spPr>
          <a:xfrm rot="5400000" flipH="1" flipV="1">
            <a:off x="3321835" y="5464983"/>
            <a:ext cx="500066"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4" name="143 Conector recto"/>
          <p:cNvCxnSpPr/>
          <p:nvPr/>
        </p:nvCxnSpPr>
        <p:spPr>
          <a:xfrm>
            <a:off x="2857488" y="2714620"/>
            <a:ext cx="357190"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6" name="145 Conector recto"/>
          <p:cNvCxnSpPr/>
          <p:nvPr/>
        </p:nvCxnSpPr>
        <p:spPr>
          <a:xfrm rot="5400000">
            <a:off x="2786050" y="3143248"/>
            <a:ext cx="857256"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8" name="147 Conector recto"/>
          <p:cNvCxnSpPr/>
          <p:nvPr/>
        </p:nvCxnSpPr>
        <p:spPr>
          <a:xfrm>
            <a:off x="3214678" y="3571876"/>
            <a:ext cx="857256"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53" name="152 Conector recto"/>
          <p:cNvCxnSpPr/>
          <p:nvPr/>
        </p:nvCxnSpPr>
        <p:spPr>
          <a:xfrm rot="10800000">
            <a:off x="2357422" y="3286124"/>
            <a:ext cx="857256"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55" name="154 Conector recto"/>
          <p:cNvCxnSpPr/>
          <p:nvPr/>
        </p:nvCxnSpPr>
        <p:spPr>
          <a:xfrm>
            <a:off x="5286380" y="3643314"/>
            <a:ext cx="928694"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57" name="156 Conector recto"/>
          <p:cNvCxnSpPr/>
          <p:nvPr/>
        </p:nvCxnSpPr>
        <p:spPr>
          <a:xfrm rot="5400000">
            <a:off x="5501488" y="3857628"/>
            <a:ext cx="427834" cy="794"/>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60" name="159 Conector recto"/>
          <p:cNvCxnSpPr/>
          <p:nvPr/>
        </p:nvCxnSpPr>
        <p:spPr>
          <a:xfrm>
            <a:off x="5715008" y="4071942"/>
            <a:ext cx="857256"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64" name="163 Conector recto"/>
          <p:cNvCxnSpPr/>
          <p:nvPr/>
        </p:nvCxnSpPr>
        <p:spPr>
          <a:xfrm rot="5400000">
            <a:off x="7965305" y="4607727"/>
            <a:ext cx="357190"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66" name="165 Conector recto"/>
          <p:cNvCxnSpPr/>
          <p:nvPr/>
        </p:nvCxnSpPr>
        <p:spPr>
          <a:xfrm rot="10800000">
            <a:off x="8001024" y="4786322"/>
            <a:ext cx="142876" cy="1588"/>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857356" y="642918"/>
            <a:ext cx="5500726" cy="1162050"/>
          </a:xfrm>
        </p:spPr>
        <p:txBody>
          <a:bodyPr>
            <a:noAutofit/>
          </a:bodyPr>
          <a:lstStyle/>
          <a:p>
            <a:pPr algn="ctr"/>
            <a:endParaRPr lang="es-ES" sz="4400" b="0" dirty="0"/>
          </a:p>
        </p:txBody>
      </p:sp>
      <p:pic>
        <p:nvPicPr>
          <p:cNvPr id="9" name="8 Marcador de contenido" descr="marquesinacolegio1.gif"/>
          <p:cNvPicPr>
            <a:picLocks noGrp="1" noChangeAspect="1"/>
          </p:cNvPicPr>
          <p:nvPr>
            <p:ph idx="1"/>
          </p:nvPr>
        </p:nvPicPr>
        <p:blipFill>
          <a:blip r:embed="rId3"/>
          <a:stretch>
            <a:fillRect/>
          </a:stretch>
        </p:blipFill>
        <p:spPr>
          <a:xfrm>
            <a:off x="0" y="0"/>
            <a:ext cx="10215602" cy="1142984"/>
          </a:xfrm>
        </p:spPr>
      </p:pic>
      <p:sp>
        <p:nvSpPr>
          <p:cNvPr id="8" name="7 Marcador de texto"/>
          <p:cNvSpPr>
            <a:spLocks noGrp="1"/>
          </p:cNvSpPr>
          <p:nvPr>
            <p:ph type="body" sz="half" idx="2"/>
          </p:nvPr>
        </p:nvSpPr>
        <p:spPr>
          <a:xfrm>
            <a:off x="285720" y="2166937"/>
            <a:ext cx="8501122" cy="4476773"/>
          </a:xfrm>
        </p:spPr>
        <p:txBody>
          <a:bodyPr/>
          <a:lstStyle/>
          <a:p>
            <a:endParaRPr lang="es-E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857356" y="642918"/>
            <a:ext cx="5500726" cy="1162050"/>
          </a:xfrm>
        </p:spPr>
        <p:txBody>
          <a:bodyPr>
            <a:noAutofit/>
          </a:bodyPr>
          <a:lstStyle/>
          <a:p>
            <a:pPr algn="ctr"/>
            <a:endParaRPr lang="es-ES" sz="4400" b="0" dirty="0"/>
          </a:p>
        </p:txBody>
      </p:sp>
      <p:pic>
        <p:nvPicPr>
          <p:cNvPr id="9" name="8 Marcador de contenido" descr="marquesinacolegio1.gif"/>
          <p:cNvPicPr>
            <a:picLocks noGrp="1" noChangeAspect="1"/>
          </p:cNvPicPr>
          <p:nvPr>
            <p:ph idx="1"/>
          </p:nvPr>
        </p:nvPicPr>
        <p:blipFill>
          <a:blip r:embed="rId3"/>
          <a:stretch>
            <a:fillRect/>
          </a:stretch>
        </p:blipFill>
        <p:spPr>
          <a:xfrm>
            <a:off x="0" y="0"/>
            <a:ext cx="10215602" cy="1142984"/>
          </a:xfrm>
        </p:spPr>
      </p:pic>
      <p:sp>
        <p:nvSpPr>
          <p:cNvPr id="8" name="7 Marcador de texto"/>
          <p:cNvSpPr>
            <a:spLocks noGrp="1"/>
          </p:cNvSpPr>
          <p:nvPr>
            <p:ph type="body" sz="half" idx="2"/>
          </p:nvPr>
        </p:nvSpPr>
        <p:spPr>
          <a:xfrm>
            <a:off x="285720" y="2166937"/>
            <a:ext cx="8501122" cy="4476773"/>
          </a:xfrm>
        </p:spPr>
        <p:txBody>
          <a:bodyPr/>
          <a:lstStyle/>
          <a:p>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071546"/>
            <a:ext cx="8229600" cy="1143000"/>
          </a:xfrm>
        </p:spPr>
        <p:txBody>
          <a:bodyPr/>
          <a:lstStyle/>
          <a:p>
            <a:r>
              <a:rPr lang="es-ES" dirty="0" smtClean="0"/>
              <a:t>Historia</a:t>
            </a:r>
            <a:endParaRPr lang="es-ES" dirty="0"/>
          </a:p>
        </p:txBody>
      </p:sp>
      <p:sp>
        <p:nvSpPr>
          <p:cNvPr id="3" name="2 Marcador de contenido"/>
          <p:cNvSpPr>
            <a:spLocks noGrp="1"/>
          </p:cNvSpPr>
          <p:nvPr>
            <p:ph idx="1"/>
          </p:nvPr>
        </p:nvSpPr>
        <p:spPr>
          <a:xfrm>
            <a:off x="0" y="2332037"/>
            <a:ext cx="5357850" cy="4525963"/>
          </a:xfrm>
        </p:spPr>
        <p:txBody>
          <a:bodyPr>
            <a:normAutofit/>
          </a:bodyPr>
          <a:lstStyle/>
          <a:p>
            <a:pPr>
              <a:buNone/>
            </a:pPr>
            <a:r>
              <a:rPr lang="es-ES" sz="2000" dirty="0" smtClean="0"/>
              <a:t>       En los ochenta se construyen los edificios de dirección con su actual configuración y el de biblioteca (1990), quedando el colegio tal y como lo conocemos. Además, se cambia el nombre del centro por el de Antonio Machado.</a:t>
            </a:r>
          </a:p>
          <a:p>
            <a:pPr>
              <a:buNone/>
            </a:pPr>
            <a:r>
              <a:rPr lang="es-ES" sz="2000" dirty="0" smtClean="0"/>
              <a:t>       En 1979 se edita un boletín por el APA del Centro, aquí presentamos una edición facsímil del mismo. Podemos apreciar los cambios en las actividades y, además, es interesante ver la evolución de las empresas de Pedro Abad por los anunciantes que colaboraron.</a:t>
            </a:r>
            <a:endParaRPr lang="es-ES" sz="2000" dirty="0"/>
          </a:p>
        </p:txBody>
      </p:sp>
      <p:pic>
        <p:nvPicPr>
          <p:cNvPr id="4" name="3 Imagen" descr="antigua5.gif"/>
          <p:cNvPicPr>
            <a:picLocks noChangeAspect="1"/>
          </p:cNvPicPr>
          <p:nvPr/>
        </p:nvPicPr>
        <p:blipFill>
          <a:blip r:embed="rId3"/>
          <a:stretch>
            <a:fillRect/>
          </a:stretch>
        </p:blipFill>
        <p:spPr>
          <a:xfrm>
            <a:off x="5357818" y="2643182"/>
            <a:ext cx="3500462" cy="3500462"/>
          </a:xfrm>
          <a:prstGeom prst="rect">
            <a:avLst/>
          </a:prstGeom>
        </p:spPr>
      </p:pic>
      <p:pic>
        <p:nvPicPr>
          <p:cNvPr id="5" name="4 Imagen" descr="marquesinacolegio1.gif"/>
          <p:cNvPicPr>
            <a:picLocks noChangeAspect="1"/>
          </p:cNvPicPr>
          <p:nvPr/>
        </p:nvPicPr>
        <p:blipFill>
          <a:blip r:embed="rId4"/>
          <a:stretch>
            <a:fillRect/>
          </a:stretch>
        </p:blipFill>
        <p:spPr>
          <a:xfrm>
            <a:off x="0" y="0"/>
            <a:ext cx="10644230" cy="1071546"/>
          </a:xfrm>
          <a:prstGeom prst="rect">
            <a:avLst/>
          </a:prstGeom>
        </p:spPr>
      </p:pic>
      <p:pic>
        <p:nvPicPr>
          <p:cNvPr id="3074"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8143900" y="1428736"/>
            <a:ext cx="823940" cy="56198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2643174" y="857232"/>
            <a:ext cx="3643338" cy="1162050"/>
          </a:xfrm>
        </p:spPr>
        <p:txBody>
          <a:bodyPr>
            <a:noAutofit/>
          </a:bodyPr>
          <a:lstStyle/>
          <a:p>
            <a:pPr algn="ctr"/>
            <a:r>
              <a:rPr lang="es-ES" sz="4400" b="0" dirty="0" smtClean="0"/>
              <a:t>Características</a:t>
            </a:r>
            <a:endParaRPr lang="es-ES" sz="4400" b="0" dirty="0"/>
          </a:p>
        </p:txBody>
      </p:sp>
      <p:pic>
        <p:nvPicPr>
          <p:cNvPr id="9" name="8 Marcador de contenido" descr="marquesinacolegio1.gif"/>
          <p:cNvPicPr>
            <a:picLocks noGrp="1" noChangeAspect="1"/>
          </p:cNvPicPr>
          <p:nvPr>
            <p:ph idx="1"/>
          </p:nvPr>
        </p:nvPicPr>
        <p:blipFill>
          <a:blip r:embed="rId3"/>
          <a:stretch>
            <a:fillRect/>
          </a:stretch>
        </p:blipFill>
        <p:spPr>
          <a:xfrm>
            <a:off x="0" y="0"/>
            <a:ext cx="10215602" cy="1142984"/>
          </a:xfrm>
        </p:spPr>
      </p:pic>
      <p:sp>
        <p:nvSpPr>
          <p:cNvPr id="8" name="7 Marcador de texto"/>
          <p:cNvSpPr>
            <a:spLocks noGrp="1"/>
          </p:cNvSpPr>
          <p:nvPr>
            <p:ph type="body" sz="half" idx="2"/>
          </p:nvPr>
        </p:nvSpPr>
        <p:spPr>
          <a:xfrm>
            <a:off x="285720" y="2166937"/>
            <a:ext cx="8501122" cy="4476773"/>
          </a:xfrm>
        </p:spPr>
        <p:txBody>
          <a:bodyPr/>
          <a:lstStyle/>
          <a:p>
            <a:endParaRPr lang="es-ES" dirty="0"/>
          </a:p>
        </p:txBody>
      </p:sp>
      <p:pic>
        <p:nvPicPr>
          <p:cNvPr id="5" name="Picture 2" descr="F:\Trabajo Organización\j0315780.gif">
            <a:hlinkClick r:id="rId4" action="ppaction://hlinksldjump"/>
          </p:cNvPr>
          <p:cNvPicPr>
            <a:picLocks noChangeAspect="1" noChangeArrowheads="1" noCrop="1"/>
          </p:cNvPicPr>
          <p:nvPr/>
        </p:nvPicPr>
        <p:blipFill>
          <a:blip r:embed="rId5"/>
          <a:srcRect/>
          <a:stretch>
            <a:fillRect/>
          </a:stretch>
        </p:blipFill>
        <p:spPr bwMode="auto">
          <a:xfrm>
            <a:off x="8429652" y="6215082"/>
            <a:ext cx="571504" cy="50006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3000364" y="714356"/>
            <a:ext cx="3008313" cy="1162050"/>
          </a:xfrm>
        </p:spPr>
        <p:txBody>
          <a:bodyPr>
            <a:normAutofit/>
          </a:bodyPr>
          <a:lstStyle/>
          <a:p>
            <a:pPr algn="ctr"/>
            <a:r>
              <a:rPr lang="es-ES" sz="4400" b="0" dirty="0" smtClean="0"/>
              <a:t>Actividades</a:t>
            </a:r>
            <a:endParaRPr lang="es-ES" sz="4400" b="0" dirty="0"/>
          </a:p>
        </p:txBody>
      </p:sp>
      <p:pic>
        <p:nvPicPr>
          <p:cNvPr id="9" name="8 Marcador de contenido" descr="marquesinacolegio1.gif"/>
          <p:cNvPicPr>
            <a:picLocks noGrp="1" noChangeAspect="1"/>
          </p:cNvPicPr>
          <p:nvPr>
            <p:ph idx="1"/>
          </p:nvPr>
        </p:nvPicPr>
        <p:blipFill>
          <a:blip r:embed="rId3"/>
          <a:stretch>
            <a:fillRect/>
          </a:stretch>
        </p:blipFill>
        <p:spPr>
          <a:xfrm>
            <a:off x="0" y="0"/>
            <a:ext cx="10215602" cy="928670"/>
          </a:xfrm>
        </p:spPr>
      </p:pic>
      <p:sp>
        <p:nvSpPr>
          <p:cNvPr id="8" name="7 Marcador de texto"/>
          <p:cNvSpPr>
            <a:spLocks noGrp="1"/>
          </p:cNvSpPr>
          <p:nvPr>
            <p:ph type="body" sz="half" idx="2"/>
          </p:nvPr>
        </p:nvSpPr>
        <p:spPr>
          <a:xfrm>
            <a:off x="457200" y="2000240"/>
            <a:ext cx="8401080" cy="4125923"/>
          </a:xfrm>
        </p:spPr>
        <p:txBody>
          <a:bodyPr>
            <a:normAutofit/>
          </a:bodyPr>
          <a:lstStyle/>
          <a:p>
            <a:pPr lvl="1">
              <a:buFont typeface="Wingdings" pitchFamily="2" charset="2"/>
              <a:buChar char="ü"/>
            </a:pPr>
            <a:r>
              <a:rPr lang="es-ES" sz="2000" dirty="0" smtClean="0">
                <a:hlinkClick r:id="rId4" action="ppaction://hlinksldjump"/>
              </a:rPr>
              <a:t>Docencia</a:t>
            </a:r>
            <a:endParaRPr lang="es-ES" sz="2000" dirty="0" smtClean="0"/>
          </a:p>
          <a:p>
            <a:pPr lvl="1">
              <a:buFont typeface="Wingdings" pitchFamily="2" charset="2"/>
              <a:buChar char="ü"/>
            </a:pPr>
            <a:r>
              <a:rPr lang="es-ES" sz="2000" dirty="0" smtClean="0">
                <a:hlinkClick r:id="rId5" action="ppaction://hlinksldjump"/>
              </a:rPr>
              <a:t>Actividades Extraescolares</a:t>
            </a:r>
            <a:endParaRPr lang="es-ES" sz="2000" dirty="0" smtClean="0"/>
          </a:p>
          <a:p>
            <a:pPr lvl="1">
              <a:buFont typeface="Wingdings" pitchFamily="2" charset="2"/>
              <a:buChar char="ü"/>
            </a:pPr>
            <a:r>
              <a:rPr lang="es-ES" sz="2000" dirty="0" smtClean="0">
                <a:hlinkClick r:id="rId5" action="ppaction://hlinksldjump"/>
              </a:rPr>
              <a:t>Actividades Complementarias</a:t>
            </a:r>
            <a:endParaRPr lang="es-ES" sz="2000" dirty="0" smtClean="0"/>
          </a:p>
          <a:p>
            <a:pPr lvl="1">
              <a:buFont typeface="Wingdings" pitchFamily="2" charset="2"/>
              <a:buChar char="ü"/>
            </a:pPr>
            <a:r>
              <a:rPr lang="es-ES" sz="2000" dirty="0" smtClean="0">
                <a:hlinkClick r:id="rId6" action="ppaction://hlinksldjump"/>
              </a:rPr>
              <a:t>Servicios</a:t>
            </a:r>
            <a:endParaRPr lang="es-ES" sz="2000" dirty="0" smtClean="0"/>
          </a:p>
          <a:p>
            <a:pPr lvl="1"/>
            <a:endParaRPr lang="es-ES" sz="2000" dirty="0" smtClean="0"/>
          </a:p>
          <a:p>
            <a:pPr lvl="1"/>
            <a:endParaRPr lang="es-ES" sz="2000" dirty="0" smtClean="0"/>
          </a:p>
          <a:p>
            <a:pPr lvl="1"/>
            <a:endParaRPr lang="es-ES" sz="2000" dirty="0" smtClean="0"/>
          </a:p>
          <a:p>
            <a:pPr lvl="1"/>
            <a:endParaRPr lang="es-ES" sz="1800" dirty="0" smtClean="0"/>
          </a:p>
          <a:p>
            <a:pPr lvl="1">
              <a:buFont typeface="Wingdings" pitchFamily="2" charset="2"/>
              <a:buChar char="ü"/>
            </a:pPr>
            <a:endParaRPr lang="es-ES" sz="2000" dirty="0" smtClean="0"/>
          </a:p>
        </p:txBody>
      </p:sp>
      <p:pic>
        <p:nvPicPr>
          <p:cNvPr id="7" name="Picture 2" descr="F:\Trabajo Organización\j0315780.gif">
            <a:hlinkClick r:id="rId7" action="ppaction://hlinksldjump"/>
          </p:cNvPr>
          <p:cNvPicPr>
            <a:picLocks noChangeAspect="1" noChangeArrowheads="1" noCrop="1"/>
          </p:cNvPicPr>
          <p:nvPr/>
        </p:nvPicPr>
        <p:blipFill>
          <a:blip r:embed="rId8"/>
          <a:srcRect/>
          <a:stretch>
            <a:fillRect/>
          </a:stretch>
        </p:blipFill>
        <p:spPr bwMode="auto">
          <a:xfrm>
            <a:off x="8215338" y="6072206"/>
            <a:ext cx="571504" cy="50006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571480"/>
            <a:ext cx="6357982" cy="1162050"/>
          </a:xfrm>
        </p:spPr>
        <p:txBody>
          <a:bodyPr>
            <a:noAutofit/>
          </a:bodyPr>
          <a:lstStyle/>
          <a:p>
            <a:pPr algn="ctr"/>
            <a:r>
              <a:rPr lang="es-ES" sz="4400" b="0" dirty="0" smtClean="0"/>
              <a:t>Actividades Extraescolares</a:t>
            </a:r>
            <a:endParaRPr lang="es-ES" sz="4400" b="0" dirty="0">
              <a:hlinkClick r:id="rId3" action="ppaction://hlinksldjump"/>
            </a:endParaRPr>
          </a:p>
        </p:txBody>
      </p:sp>
      <p:pic>
        <p:nvPicPr>
          <p:cNvPr id="5" name="4 Marcador de contenido" descr="marquesinacolegio1.gif"/>
          <p:cNvPicPr>
            <a:picLocks noGrp="1" noChangeAspect="1"/>
          </p:cNvPicPr>
          <p:nvPr>
            <p:ph idx="1"/>
          </p:nvPr>
        </p:nvPicPr>
        <p:blipFill>
          <a:blip r:embed="rId4"/>
          <a:stretch>
            <a:fillRect/>
          </a:stretch>
        </p:blipFill>
        <p:spPr>
          <a:xfrm>
            <a:off x="0" y="0"/>
            <a:ext cx="10215602" cy="1000108"/>
          </a:xfrm>
        </p:spPr>
      </p:pic>
      <p:sp>
        <p:nvSpPr>
          <p:cNvPr id="4" name="3 Marcador de texto"/>
          <p:cNvSpPr>
            <a:spLocks noGrp="1"/>
          </p:cNvSpPr>
          <p:nvPr>
            <p:ph type="body" sz="half" idx="2"/>
          </p:nvPr>
        </p:nvSpPr>
        <p:spPr>
          <a:xfrm>
            <a:off x="457200" y="2214554"/>
            <a:ext cx="8258204" cy="4357718"/>
          </a:xfrm>
        </p:spPr>
        <p:txBody>
          <a:bodyPr>
            <a:normAutofit/>
          </a:bodyPr>
          <a:lstStyle/>
          <a:p>
            <a:r>
              <a:rPr lang="es-ES" sz="2000" dirty="0" smtClean="0"/>
              <a:t>Por las tardes, se realizan diversas actividades acogidas al plan familia:</a:t>
            </a:r>
          </a:p>
          <a:p>
            <a:pPr>
              <a:buFont typeface="Arial" pitchFamily="34" charset="0"/>
              <a:buChar char="•"/>
            </a:pPr>
            <a:r>
              <a:rPr lang="es-ES" sz="2000" dirty="0" smtClean="0"/>
              <a:t>Inglés</a:t>
            </a:r>
          </a:p>
          <a:p>
            <a:pPr>
              <a:buFont typeface="Arial" pitchFamily="34" charset="0"/>
              <a:buChar char="•"/>
            </a:pPr>
            <a:r>
              <a:rPr lang="es-ES" sz="2000" dirty="0" smtClean="0"/>
              <a:t>Informática</a:t>
            </a:r>
          </a:p>
          <a:p>
            <a:pPr>
              <a:buFont typeface="Arial" pitchFamily="34" charset="0"/>
              <a:buChar char="•"/>
            </a:pPr>
            <a:r>
              <a:rPr lang="es-ES" sz="2000" dirty="0" smtClean="0"/>
              <a:t>Apoyo al estudio</a:t>
            </a:r>
          </a:p>
          <a:p>
            <a:pPr>
              <a:buFont typeface="Arial" pitchFamily="34" charset="0"/>
              <a:buChar char="•"/>
            </a:pPr>
            <a:r>
              <a:rPr lang="es-ES" sz="2000" dirty="0" smtClean="0"/>
              <a:t>Ajedrez</a:t>
            </a:r>
          </a:p>
          <a:p>
            <a:pPr>
              <a:buFont typeface="Arial" pitchFamily="34" charset="0"/>
              <a:buChar char="•"/>
            </a:pPr>
            <a:r>
              <a:rPr lang="es-ES" sz="2000" dirty="0" smtClean="0"/>
              <a:t>Deportes: futbol y baloncesto</a:t>
            </a:r>
          </a:p>
          <a:p>
            <a:pPr>
              <a:buFont typeface="Arial" pitchFamily="34" charset="0"/>
              <a:buChar char="•"/>
            </a:pPr>
            <a:r>
              <a:rPr lang="es-ES" sz="2000" dirty="0" smtClean="0"/>
              <a:t>Pintura</a:t>
            </a:r>
          </a:p>
          <a:p>
            <a:pPr>
              <a:buFont typeface="Arial" pitchFamily="34" charset="0"/>
              <a:buChar char="•"/>
            </a:pPr>
            <a:r>
              <a:rPr lang="es-ES" sz="2000" dirty="0" smtClean="0"/>
              <a:t>Excursiones</a:t>
            </a:r>
          </a:p>
          <a:p>
            <a:r>
              <a:rPr lang="es-ES" sz="2000" dirty="0" smtClean="0"/>
              <a:t>Estas actividades son demandadas por </a:t>
            </a:r>
          </a:p>
          <a:p>
            <a:r>
              <a:rPr lang="es-ES" sz="2000" dirty="0" smtClean="0"/>
              <a:t>los padres a principio de curso</a:t>
            </a:r>
            <a:endParaRPr lang="es-ES" sz="2000" dirty="0"/>
          </a:p>
        </p:txBody>
      </p:sp>
      <p:pic>
        <p:nvPicPr>
          <p:cNvPr id="6" name="5 Imagen" descr="fotoinfantilcaretas.gif"/>
          <p:cNvPicPr>
            <a:picLocks noChangeAspect="1"/>
          </p:cNvPicPr>
          <p:nvPr/>
        </p:nvPicPr>
        <p:blipFill>
          <a:blip r:embed="rId5"/>
          <a:stretch>
            <a:fillRect/>
          </a:stretch>
        </p:blipFill>
        <p:spPr>
          <a:xfrm>
            <a:off x="5143504" y="2643182"/>
            <a:ext cx="3571900" cy="3286148"/>
          </a:xfrm>
          <a:prstGeom prst="rect">
            <a:avLst/>
          </a:prstGeom>
        </p:spPr>
      </p:pic>
      <p:graphicFrame>
        <p:nvGraphicFramePr>
          <p:cNvPr id="9" name="8 Tabla"/>
          <p:cNvGraphicFramePr>
            <a:graphicFrameLocks noGrp="1"/>
          </p:cNvGraphicFramePr>
          <p:nvPr/>
        </p:nvGraphicFramePr>
        <p:xfrm>
          <a:off x="7358082" y="6487160"/>
          <a:ext cx="1262050" cy="370840"/>
        </p:xfrm>
        <a:graphic>
          <a:graphicData uri="http://schemas.openxmlformats.org/drawingml/2006/table">
            <a:tbl>
              <a:tblPr firstRow="1" bandRow="1">
                <a:tableStyleId>{5C22544A-7EE6-4342-B048-85BDC9FD1C3A}</a:tableStyleId>
              </a:tblPr>
              <a:tblGrid>
                <a:gridCol w="1262050"/>
              </a:tblGrid>
              <a:tr h="370840">
                <a:tc>
                  <a:txBody>
                    <a:bodyPr/>
                    <a:lstStyle/>
                    <a:p>
                      <a:endParaRPr lang="es-ES" sz="1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5122" name="Picture 2" descr="F:\Trabajo Organización\j0356753.gif">
            <a:hlinkClick r:id="rId6" action="ppaction://hlinksldjump"/>
          </p:cNvPr>
          <p:cNvPicPr>
            <a:picLocks noChangeAspect="1" noChangeArrowheads="1" noCrop="1"/>
          </p:cNvPicPr>
          <p:nvPr/>
        </p:nvPicPr>
        <p:blipFill>
          <a:blip r:embed="rId7"/>
          <a:srcRect/>
          <a:stretch>
            <a:fillRect/>
          </a:stretch>
        </p:blipFill>
        <p:spPr bwMode="auto">
          <a:xfrm>
            <a:off x="7929586" y="6072206"/>
            <a:ext cx="738212" cy="62704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642918"/>
            <a:ext cx="7543824" cy="1162050"/>
          </a:xfrm>
        </p:spPr>
        <p:txBody>
          <a:bodyPr>
            <a:noAutofit/>
          </a:bodyPr>
          <a:lstStyle/>
          <a:p>
            <a:r>
              <a:rPr lang="es-ES" sz="4400" b="0" dirty="0" smtClean="0"/>
              <a:t>Actividades Complementarias</a:t>
            </a:r>
            <a:endParaRPr lang="es-ES" sz="4400" b="0" dirty="0"/>
          </a:p>
        </p:txBody>
      </p:sp>
      <p:pic>
        <p:nvPicPr>
          <p:cNvPr id="5" name="4 Marcador de contenido" descr="1.gif"/>
          <p:cNvPicPr>
            <a:picLocks noGrp="1" noChangeAspect="1"/>
          </p:cNvPicPr>
          <p:nvPr>
            <p:ph idx="1"/>
          </p:nvPr>
        </p:nvPicPr>
        <p:blipFill>
          <a:blip r:embed="rId3"/>
          <a:stretch>
            <a:fillRect/>
          </a:stretch>
        </p:blipFill>
        <p:spPr>
          <a:xfrm>
            <a:off x="0" y="0"/>
            <a:ext cx="10215602" cy="1071546"/>
          </a:xfrm>
        </p:spPr>
      </p:pic>
      <p:sp>
        <p:nvSpPr>
          <p:cNvPr id="4" name="3 Marcador de texto"/>
          <p:cNvSpPr>
            <a:spLocks noGrp="1"/>
          </p:cNvSpPr>
          <p:nvPr>
            <p:ph type="body" sz="half" idx="2"/>
          </p:nvPr>
        </p:nvSpPr>
        <p:spPr>
          <a:xfrm>
            <a:off x="457200" y="1714488"/>
            <a:ext cx="8401080" cy="4786346"/>
          </a:xfrm>
        </p:spPr>
        <p:txBody>
          <a:bodyPr/>
          <a:lstStyle/>
          <a:p>
            <a:pPr>
              <a:buFont typeface="Wingdings" pitchFamily="2" charset="2"/>
              <a:buChar char="ü"/>
            </a:pPr>
            <a:r>
              <a:rPr lang="es-ES" dirty="0" smtClean="0"/>
              <a:t>Día de la Alimentación</a:t>
            </a:r>
          </a:p>
          <a:p>
            <a:pPr>
              <a:buFont typeface="Wingdings" pitchFamily="2" charset="2"/>
              <a:buChar char="ü"/>
            </a:pPr>
            <a:r>
              <a:rPr lang="es-ES" dirty="0" smtClean="0"/>
              <a:t>Día de Internet</a:t>
            </a:r>
          </a:p>
          <a:p>
            <a:pPr>
              <a:buFont typeface="Wingdings" pitchFamily="2" charset="2"/>
              <a:buChar char="ü"/>
            </a:pPr>
            <a:r>
              <a:rPr lang="es-ES" dirty="0" smtClean="0"/>
              <a:t>Día de la Constitución</a:t>
            </a:r>
          </a:p>
          <a:p>
            <a:pPr>
              <a:buFont typeface="Wingdings" pitchFamily="2" charset="2"/>
              <a:buChar char="ü"/>
            </a:pPr>
            <a:r>
              <a:rPr lang="es-ES" dirty="0" smtClean="0"/>
              <a:t>Día de la Paz</a:t>
            </a:r>
          </a:p>
          <a:p>
            <a:pPr>
              <a:buFont typeface="Wingdings" pitchFamily="2" charset="2"/>
              <a:buChar char="ü"/>
            </a:pPr>
            <a:r>
              <a:rPr lang="es-ES" dirty="0" smtClean="0"/>
              <a:t>Día de Andalucía</a:t>
            </a:r>
          </a:p>
          <a:p>
            <a:pPr>
              <a:buFont typeface="Wingdings" pitchFamily="2" charset="2"/>
              <a:buChar char="ü"/>
            </a:pPr>
            <a:r>
              <a:rPr lang="es-ES" dirty="0" smtClean="0"/>
              <a:t>Día del Libro</a:t>
            </a:r>
          </a:p>
          <a:p>
            <a:pPr>
              <a:buFont typeface="Wingdings" pitchFamily="2" charset="2"/>
              <a:buChar char="ü"/>
            </a:pPr>
            <a:r>
              <a:rPr lang="es-ES" dirty="0" smtClean="0"/>
              <a:t>Día de Europa</a:t>
            </a:r>
          </a:p>
          <a:p>
            <a:pPr>
              <a:buFont typeface="Wingdings" pitchFamily="2" charset="2"/>
              <a:buChar char="ü"/>
            </a:pPr>
            <a:r>
              <a:rPr lang="es-ES" dirty="0" smtClean="0"/>
              <a:t>Proyecto “Enséñame a Sonreír”</a:t>
            </a:r>
          </a:p>
          <a:p>
            <a:pPr>
              <a:buFont typeface="Wingdings" pitchFamily="2" charset="2"/>
              <a:buChar char="ü"/>
            </a:pPr>
            <a:r>
              <a:rPr lang="es-ES" dirty="0" smtClean="0"/>
              <a:t>Celebración de la Navidad</a:t>
            </a:r>
          </a:p>
          <a:p>
            <a:pPr>
              <a:buFont typeface="Wingdings" pitchFamily="2" charset="2"/>
              <a:buChar char="ü"/>
            </a:pPr>
            <a:r>
              <a:rPr lang="es-ES" dirty="0" smtClean="0"/>
              <a:t>Informática Básica</a:t>
            </a:r>
          </a:p>
          <a:p>
            <a:pPr>
              <a:buFont typeface="Wingdings" pitchFamily="2" charset="2"/>
              <a:buChar char="ü"/>
            </a:pPr>
            <a:r>
              <a:rPr lang="es-ES" dirty="0" smtClean="0"/>
              <a:t>Exposición de Trabajos Manuales</a:t>
            </a:r>
          </a:p>
          <a:p>
            <a:pPr>
              <a:buFont typeface="Wingdings" pitchFamily="2" charset="2"/>
              <a:buChar char="ü"/>
            </a:pPr>
            <a:r>
              <a:rPr lang="es-ES" dirty="0" smtClean="0"/>
              <a:t>Concurso “Comida Típica Cordobesa”</a:t>
            </a:r>
          </a:p>
          <a:p>
            <a:pPr>
              <a:buFont typeface="Wingdings" pitchFamily="2" charset="2"/>
              <a:buChar char="ü"/>
            </a:pPr>
            <a:r>
              <a:rPr lang="es-ES" dirty="0" smtClean="0"/>
              <a:t>Jornadas Comarcales de Atletismo</a:t>
            </a:r>
          </a:p>
          <a:p>
            <a:pPr>
              <a:buFont typeface="Wingdings" pitchFamily="2" charset="2"/>
              <a:buChar char="ü"/>
            </a:pPr>
            <a:r>
              <a:rPr lang="es-ES" dirty="0" smtClean="0"/>
              <a:t>Fiesta Fin de Curso</a:t>
            </a:r>
          </a:p>
          <a:p>
            <a:pPr>
              <a:buFont typeface="Wingdings" pitchFamily="2" charset="2"/>
              <a:buChar char="ü"/>
            </a:pPr>
            <a:r>
              <a:rPr lang="es-ES" dirty="0" smtClean="0"/>
              <a:t>Excursión a Granada</a:t>
            </a:r>
          </a:p>
          <a:p>
            <a:pPr>
              <a:buFont typeface="Wingdings" pitchFamily="2" charset="2"/>
              <a:buChar char="ü"/>
            </a:pPr>
            <a:r>
              <a:rPr lang="es-ES" dirty="0" smtClean="0"/>
              <a:t>Excursión a Sevilla</a:t>
            </a:r>
          </a:p>
          <a:p>
            <a:pPr>
              <a:buFont typeface="Wingdings" pitchFamily="2" charset="2"/>
              <a:buChar char="ü"/>
            </a:pPr>
            <a:r>
              <a:rPr lang="es-ES" dirty="0" smtClean="0"/>
              <a:t>Excursión a Madrid</a:t>
            </a:r>
          </a:p>
          <a:p>
            <a:pPr>
              <a:buFont typeface="Wingdings" pitchFamily="2" charset="2"/>
              <a:buChar char="ü"/>
            </a:pPr>
            <a:r>
              <a:rPr lang="es-ES" dirty="0" smtClean="0"/>
              <a:t>Visita a la Planta de Compostaje de Epremasa en Montalbán</a:t>
            </a:r>
          </a:p>
        </p:txBody>
      </p:sp>
      <p:graphicFrame>
        <p:nvGraphicFramePr>
          <p:cNvPr id="6" name="5 Tabla"/>
          <p:cNvGraphicFramePr>
            <a:graphicFrameLocks noGrp="1"/>
          </p:cNvGraphicFramePr>
          <p:nvPr/>
        </p:nvGraphicFramePr>
        <p:xfrm>
          <a:off x="7358082" y="6286520"/>
          <a:ext cx="1262050" cy="370840"/>
        </p:xfrm>
        <a:graphic>
          <a:graphicData uri="http://schemas.openxmlformats.org/drawingml/2006/table">
            <a:tbl>
              <a:tblPr firstRow="1" bandRow="1">
                <a:tableStyleId>{5C22544A-7EE6-4342-B048-85BDC9FD1C3A}</a:tableStyleId>
              </a:tblPr>
              <a:tblGrid>
                <a:gridCol w="1262050"/>
              </a:tblGrid>
              <a:tr h="370840">
                <a:tc>
                  <a:txBody>
                    <a:bodyPr/>
                    <a:lstStyle/>
                    <a:p>
                      <a:endParaRPr lang="es-ES" sz="1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4098" name="Picture 2" descr="F:\Trabajo Organización\j0356753.gif">
            <a:hlinkClick r:id="rId4" action="ppaction://hlinksldjump"/>
          </p:cNvPr>
          <p:cNvPicPr>
            <a:picLocks noChangeAspect="1" noChangeArrowheads="1" noCrop="1"/>
          </p:cNvPicPr>
          <p:nvPr/>
        </p:nvPicPr>
        <p:blipFill>
          <a:blip r:embed="rId5"/>
          <a:srcRect/>
          <a:stretch>
            <a:fillRect/>
          </a:stretch>
        </p:blipFill>
        <p:spPr bwMode="auto">
          <a:xfrm>
            <a:off x="8001024" y="5857892"/>
            <a:ext cx="928694" cy="72389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title"/>
          </p:nvPr>
        </p:nvSpPr>
        <p:spPr>
          <a:xfrm>
            <a:off x="2786050" y="571480"/>
            <a:ext cx="3008313" cy="1162050"/>
          </a:xfrm>
        </p:spPr>
        <p:txBody>
          <a:bodyPr>
            <a:normAutofit/>
          </a:bodyPr>
          <a:lstStyle/>
          <a:p>
            <a:pPr algn="ctr"/>
            <a:r>
              <a:rPr lang="es-ES" sz="4400" b="0" dirty="0" smtClean="0"/>
              <a:t>Docencia</a:t>
            </a:r>
            <a:endParaRPr lang="es-ES" sz="4000" b="0" dirty="0"/>
          </a:p>
        </p:txBody>
      </p:sp>
      <p:sp>
        <p:nvSpPr>
          <p:cNvPr id="9" name="8 Marcador de contenido"/>
          <p:cNvSpPr>
            <a:spLocks noGrp="1"/>
          </p:cNvSpPr>
          <p:nvPr>
            <p:ph idx="1"/>
          </p:nvPr>
        </p:nvSpPr>
        <p:spPr>
          <a:xfrm>
            <a:off x="785786" y="2071678"/>
            <a:ext cx="9072626" cy="4572032"/>
          </a:xfrm>
        </p:spPr>
        <p:txBody>
          <a:bodyPr>
            <a:normAutofit/>
          </a:bodyPr>
          <a:lstStyle/>
          <a:p>
            <a:pPr>
              <a:buFont typeface="Wingdings" pitchFamily="2" charset="2"/>
              <a:buChar char="ü"/>
            </a:pPr>
            <a:r>
              <a:rPr lang="es-ES" dirty="0" smtClean="0"/>
              <a:t>Centro TIC</a:t>
            </a:r>
          </a:p>
          <a:p>
            <a:pPr lvl="8">
              <a:buFont typeface="Wingdings" pitchFamily="2" charset="2"/>
              <a:buChar char="ü"/>
            </a:pPr>
            <a:endParaRPr lang="es-ES" sz="3200" dirty="0" smtClean="0">
              <a:hlinkClick r:id="rId3" action="ppaction://hlinksldjump"/>
            </a:endParaRPr>
          </a:p>
          <a:p>
            <a:pPr lvl="8">
              <a:buFont typeface="Wingdings" pitchFamily="2" charset="2"/>
              <a:buChar char="ü"/>
            </a:pPr>
            <a:r>
              <a:rPr lang="es-ES" sz="3200" dirty="0" smtClean="0"/>
              <a:t>Aula de informática</a:t>
            </a:r>
          </a:p>
          <a:p>
            <a:pPr>
              <a:buNone/>
            </a:pPr>
            <a:endParaRPr lang="es-ES" dirty="0" smtClean="0">
              <a:hlinkClick r:id="rId4" action="ppaction://hlinksldjump"/>
            </a:endParaRPr>
          </a:p>
          <a:p>
            <a:pPr>
              <a:buFont typeface="Wingdings" pitchFamily="2" charset="2"/>
              <a:buChar char="ü"/>
            </a:pPr>
            <a:r>
              <a:rPr lang="es-ES" dirty="0" smtClean="0"/>
              <a:t>Aula de música</a:t>
            </a:r>
          </a:p>
          <a:p>
            <a:pPr lvl="8">
              <a:buNone/>
            </a:pPr>
            <a:endParaRPr lang="es-ES" sz="3200" dirty="0" smtClean="0">
              <a:hlinkClick r:id="rId5" action="ppaction://hlinksldjump"/>
            </a:endParaRPr>
          </a:p>
          <a:p>
            <a:pPr lvl="8">
              <a:buFont typeface="Wingdings" pitchFamily="2" charset="2"/>
              <a:buChar char="ü"/>
            </a:pPr>
            <a:r>
              <a:rPr lang="es-ES" sz="3200" dirty="0" smtClean="0"/>
              <a:t>Educación infantil</a:t>
            </a:r>
          </a:p>
        </p:txBody>
      </p:sp>
      <p:sp>
        <p:nvSpPr>
          <p:cNvPr id="14" name="13 Marcador de texto"/>
          <p:cNvSpPr>
            <a:spLocks noGrp="1"/>
          </p:cNvSpPr>
          <p:nvPr>
            <p:ph type="body" sz="half" idx="2"/>
          </p:nvPr>
        </p:nvSpPr>
        <p:spPr>
          <a:xfrm>
            <a:off x="457200" y="1435101"/>
            <a:ext cx="3008313" cy="350826"/>
          </a:xfrm>
        </p:spPr>
        <p:txBody>
          <a:bodyPr/>
          <a:lstStyle/>
          <a:p>
            <a:endParaRPr lang="es-ES" dirty="0"/>
          </a:p>
        </p:txBody>
      </p:sp>
      <p:pic>
        <p:nvPicPr>
          <p:cNvPr id="12" name="11 Marcador de contenido" descr="marquesinacolegio1.gif"/>
          <p:cNvPicPr>
            <a:picLocks noGrp="1" noChangeAspect="1"/>
          </p:cNvPicPr>
          <p:nvPr>
            <p:ph sz="quarter" idx="4294967295"/>
          </p:nvPr>
        </p:nvPicPr>
        <p:blipFill>
          <a:blip r:embed="rId6"/>
          <a:stretch>
            <a:fillRect/>
          </a:stretch>
        </p:blipFill>
        <p:spPr>
          <a:xfrm>
            <a:off x="0" y="0"/>
            <a:ext cx="10287000" cy="1000125"/>
          </a:xfrm>
        </p:spPr>
      </p:pic>
      <p:pic>
        <p:nvPicPr>
          <p:cNvPr id="1031" name="Picture 7" descr="C:\Users\usuario1\Pictures\Galería multimedia de Microsoft\j0288928.gif">
            <a:hlinkClick r:id="rId5" action="ppaction://hlinksldjump"/>
          </p:cNvPr>
          <p:cNvPicPr>
            <a:picLocks noChangeAspect="1" noChangeArrowheads="1" noCrop="1"/>
          </p:cNvPicPr>
          <p:nvPr/>
        </p:nvPicPr>
        <p:blipFill>
          <a:blip r:embed="rId7"/>
          <a:srcRect/>
          <a:stretch>
            <a:fillRect/>
          </a:stretch>
        </p:blipFill>
        <p:spPr bwMode="auto">
          <a:xfrm>
            <a:off x="5357818" y="3857627"/>
            <a:ext cx="1912329" cy="1643075"/>
          </a:xfrm>
          <a:prstGeom prst="rect">
            <a:avLst/>
          </a:prstGeom>
          <a:noFill/>
        </p:spPr>
      </p:pic>
      <p:pic>
        <p:nvPicPr>
          <p:cNvPr id="1032" name="Picture 8" descr="C:\Users\usuario1\Pictures\Galería multimedia de Microsoft\j0236488.gif">
            <a:hlinkClick r:id="rId4" action="ppaction://hlinksldjump"/>
          </p:cNvPr>
          <p:cNvPicPr>
            <a:picLocks noChangeAspect="1" noChangeArrowheads="1" noCrop="1"/>
          </p:cNvPicPr>
          <p:nvPr/>
        </p:nvPicPr>
        <p:blipFill>
          <a:blip r:embed="rId8"/>
          <a:srcRect/>
          <a:stretch>
            <a:fillRect/>
          </a:stretch>
        </p:blipFill>
        <p:spPr bwMode="auto">
          <a:xfrm>
            <a:off x="1492250" y="5000636"/>
            <a:ext cx="1008048" cy="1857363"/>
          </a:xfrm>
          <a:prstGeom prst="rect">
            <a:avLst/>
          </a:prstGeom>
          <a:noFill/>
        </p:spPr>
      </p:pic>
      <p:pic>
        <p:nvPicPr>
          <p:cNvPr id="1033" name="Picture 9" descr="C:\Users\usuario1\Pictures\Galería multimedia de Microsoft\j0286780.gif">
            <a:hlinkClick r:id="rId9" action="ppaction://hlinksldjump"/>
          </p:cNvPr>
          <p:cNvPicPr>
            <a:picLocks noChangeAspect="1" noChangeArrowheads="1" noCrop="1"/>
          </p:cNvPicPr>
          <p:nvPr/>
        </p:nvPicPr>
        <p:blipFill>
          <a:blip r:embed="rId10"/>
          <a:srcRect/>
          <a:stretch>
            <a:fillRect/>
          </a:stretch>
        </p:blipFill>
        <p:spPr bwMode="auto">
          <a:xfrm>
            <a:off x="857224" y="2928934"/>
            <a:ext cx="2500330" cy="1357322"/>
          </a:xfrm>
          <a:prstGeom prst="rect">
            <a:avLst/>
          </a:prstGeom>
          <a:noFill/>
        </p:spPr>
      </p:pic>
      <p:pic>
        <p:nvPicPr>
          <p:cNvPr id="1026" name="Picture 2" descr="C:\Users\usuario1\Pictures\Galería multimedia de Microsoft\j0284158.gif">
            <a:hlinkClick r:id="rId3" action="ppaction://hlinksldjump"/>
          </p:cNvPr>
          <p:cNvPicPr>
            <a:picLocks noChangeAspect="1" noChangeArrowheads="1" noCrop="1"/>
          </p:cNvPicPr>
          <p:nvPr/>
        </p:nvPicPr>
        <p:blipFill>
          <a:blip r:embed="rId11"/>
          <a:srcRect/>
          <a:stretch>
            <a:fillRect/>
          </a:stretch>
        </p:blipFill>
        <p:spPr bwMode="auto">
          <a:xfrm>
            <a:off x="5214942" y="1571612"/>
            <a:ext cx="2500330" cy="1643074"/>
          </a:xfrm>
          <a:prstGeom prst="rect">
            <a:avLst/>
          </a:prstGeom>
          <a:noFill/>
        </p:spPr>
      </p:pic>
      <p:graphicFrame>
        <p:nvGraphicFramePr>
          <p:cNvPr id="10" name="9 Tabla"/>
          <p:cNvGraphicFramePr>
            <a:graphicFrameLocks noGrp="1"/>
          </p:cNvGraphicFramePr>
          <p:nvPr/>
        </p:nvGraphicFramePr>
        <p:xfrm>
          <a:off x="7358082" y="6286520"/>
          <a:ext cx="1262050" cy="370840"/>
        </p:xfrm>
        <a:graphic>
          <a:graphicData uri="http://schemas.openxmlformats.org/drawingml/2006/table">
            <a:tbl>
              <a:tblPr firstRow="1" bandRow="1">
                <a:tableStyleId>{5C22544A-7EE6-4342-B048-85BDC9FD1C3A}</a:tableStyleId>
              </a:tblPr>
              <a:tblGrid>
                <a:gridCol w="1262050"/>
              </a:tblGrid>
              <a:tr h="370840">
                <a:tc>
                  <a:txBody>
                    <a:bodyPr/>
                    <a:lstStyle/>
                    <a:p>
                      <a:endParaRPr lang="es-ES" sz="1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2050" name="Picture 2" descr="F:\Trabajo Organización\j0356753.gif">
            <a:hlinkClick r:id="rId12" action="ppaction://hlinksldjump"/>
          </p:cNvPr>
          <p:cNvPicPr>
            <a:picLocks noChangeAspect="1" noChangeArrowheads="1" noCrop="1"/>
          </p:cNvPicPr>
          <p:nvPr/>
        </p:nvPicPr>
        <p:blipFill>
          <a:blip r:embed="rId13"/>
          <a:srcRect/>
          <a:stretch>
            <a:fillRect/>
          </a:stretch>
        </p:blipFill>
        <p:spPr bwMode="auto">
          <a:xfrm>
            <a:off x="8001024" y="5857892"/>
            <a:ext cx="904902" cy="73499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1350</TotalTime>
  <Words>1734</Words>
  <Application>Microsoft Office PowerPoint</Application>
  <PresentationFormat>Presentación en pantalla (4:3)</PresentationFormat>
  <Paragraphs>282</Paragraphs>
  <Slides>37</Slides>
  <Notes>28</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          Mª Dolores Castro Larrea        Mª Ángeles García del Río        Gloria Gómez Gutiérrez            2º LADE GRUPO B           CURSO 2008/2009   </vt:lpstr>
      <vt:lpstr> ÍNDICE</vt:lpstr>
      <vt:lpstr>Historia</vt:lpstr>
      <vt:lpstr>Historia</vt:lpstr>
      <vt:lpstr>Características</vt:lpstr>
      <vt:lpstr>Actividades</vt:lpstr>
      <vt:lpstr>Actividades Extraescolares</vt:lpstr>
      <vt:lpstr>Actividades Complementarias</vt:lpstr>
      <vt:lpstr>Docencia</vt:lpstr>
      <vt:lpstr>Centro TIC</vt:lpstr>
      <vt:lpstr>Educación infantil</vt:lpstr>
      <vt:lpstr>Aula de Música</vt:lpstr>
      <vt:lpstr>Aula de Informática</vt:lpstr>
      <vt:lpstr>Servicios</vt:lpstr>
      <vt:lpstr>Comedor</vt:lpstr>
      <vt:lpstr>Diapositiva 16</vt:lpstr>
      <vt:lpstr>Aula Matinal</vt:lpstr>
      <vt:lpstr>Biblioteca</vt:lpstr>
      <vt:lpstr> Mecanismos de Coordinación</vt:lpstr>
      <vt:lpstr>Colaboración y Normalización de los Valores</vt:lpstr>
      <vt:lpstr>Normalización de resultados y de Procesos de trabajo</vt:lpstr>
      <vt:lpstr>Normalización de habilidades</vt:lpstr>
      <vt:lpstr>División del trabajo</vt:lpstr>
      <vt:lpstr>   Roles del Directivo</vt:lpstr>
      <vt:lpstr> Papeles decisorios</vt:lpstr>
      <vt:lpstr>Diapositiva 26</vt:lpstr>
      <vt:lpstr>Papeles Interpersonales</vt:lpstr>
      <vt:lpstr>Papeles Informativos</vt:lpstr>
      <vt:lpstr>    Tipos de Decisiones</vt:lpstr>
      <vt:lpstr>Decisiones Operativas</vt:lpstr>
      <vt:lpstr>Decisiones Estratégicas</vt:lpstr>
      <vt:lpstr>Decisiones Tácticas</vt:lpstr>
      <vt:lpstr>       Descentralización</vt:lpstr>
      <vt:lpstr>Formalización</vt:lpstr>
      <vt:lpstr>Organigrama CEIP Antonio Machado</vt:lpstr>
      <vt:lpstr>Diapositiva 36</vt:lpstr>
      <vt:lpstr>Diapositiva 37</vt:lpstr>
    </vt:vector>
  </TitlesOfParts>
  <Company>ETEA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Mª Dolores Castro Larrea Mª Ángeles García del Río Gloria Gómez Gutiérrez  2º LADE GRUPO B CURSO 2008/2009</dc:title>
  <dc:creator>usuario</dc:creator>
  <cp:lastModifiedBy>usuario1</cp:lastModifiedBy>
  <cp:revision>138</cp:revision>
  <dcterms:created xsi:type="dcterms:W3CDTF">2009-05-04T14:42:47Z</dcterms:created>
  <dcterms:modified xsi:type="dcterms:W3CDTF">2009-05-17T20:41:33Z</dcterms:modified>
</cp:coreProperties>
</file>